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0" r:id="rId3"/>
    <p:sldMasterId id="2147483692" r:id="rId4"/>
  </p:sldMasterIdLst>
  <p:notesMasterIdLst>
    <p:notesMasterId r:id="rId6"/>
  </p:notesMasterIdLst>
  <p:handoutMasterIdLst>
    <p:handoutMasterId r:id="rId23"/>
  </p:handoutMasterIdLst>
  <p:sldIdLst>
    <p:sldId id="257" r:id="rId5"/>
    <p:sldId id="328" r:id="rId7"/>
    <p:sldId id="326" r:id="rId8"/>
    <p:sldId id="356" r:id="rId9"/>
    <p:sldId id="330" r:id="rId10"/>
    <p:sldId id="331" r:id="rId11"/>
    <p:sldId id="353" r:id="rId12"/>
    <p:sldId id="357" r:id="rId13"/>
    <p:sldId id="354" r:id="rId14"/>
    <p:sldId id="358" r:id="rId15"/>
    <p:sldId id="359" r:id="rId16"/>
    <p:sldId id="360" r:id="rId17"/>
    <p:sldId id="364" r:id="rId18"/>
    <p:sldId id="362" r:id="rId19"/>
    <p:sldId id="363" r:id="rId20"/>
    <p:sldId id="365" r:id="rId21"/>
    <p:sldId id="319"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213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8682" autoAdjust="0"/>
  </p:normalViewPr>
  <p:slideViewPr>
    <p:cSldViewPr>
      <p:cViewPr varScale="1">
        <p:scale>
          <a:sx n="95" d="100"/>
          <a:sy n="95" d="100"/>
        </p:scale>
        <p:origin x="666" y="90"/>
      </p:cViewPr>
      <p:guideLst>
        <p:guide orient="horz" pos="1585"/>
        <p:guide pos="2880"/>
      </p:guideLst>
    </p:cSldViewPr>
  </p:slideViewPr>
  <p:notesTextViewPr>
    <p:cViewPr>
      <p:scale>
        <a:sx n="100" d="100"/>
        <a:sy n="100" d="100"/>
      </p:scale>
      <p:origin x="0" y="0"/>
    </p:cViewPr>
  </p:notesTextViewPr>
  <p:sorterViewPr>
    <p:cViewPr>
      <p:scale>
        <a:sx n="186" d="100"/>
        <a:sy n="18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中日贸易额</a:t>
            </a:r>
            <a:endParaRPr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1972</c:v>
                </c:pt>
              </c:strCache>
            </c:strRef>
          </c:tx>
          <c:spPr>
            <a:solidFill>
              <a:schemeClr val="accent1"/>
            </a:solidFill>
            <a:ln>
              <a:noFill/>
            </a:ln>
            <a:effectLst/>
          </c:spPr>
          <c:invertIfNegative val="0"/>
          <c:dLbls>
            <c:delete val="1"/>
          </c:dLbls>
          <c:cat>
            <c:strRef>
              <c:f>Sheet1!$A$2</c:f>
              <c:strCache>
                <c:ptCount val="1"/>
                <c:pt idx="0">
                  <c:v>贸易额</c:v>
                </c:pt>
              </c:strCache>
            </c:strRef>
          </c:cat>
          <c:val>
            <c:numRef>
              <c:f>Sheet1!$B$2</c:f>
              <c:numCache>
                <c:formatCode>General</c:formatCode>
                <c:ptCount val="1"/>
                <c:pt idx="0">
                  <c:v>10</c:v>
                </c:pt>
              </c:numCache>
            </c:numRef>
          </c:val>
        </c:ser>
        <c:ser>
          <c:idx val="1"/>
          <c:order val="1"/>
          <c:tx>
            <c:strRef>
              <c:f>Sheet1!$C$1</c:f>
              <c:strCache>
                <c:ptCount val="1"/>
                <c:pt idx="0">
                  <c:v>2021</c:v>
                </c:pt>
              </c:strCache>
            </c:strRef>
          </c:tx>
          <c:spPr>
            <a:solidFill>
              <a:schemeClr val="accent2"/>
            </a:solidFill>
            <a:ln>
              <a:noFill/>
            </a:ln>
            <a:effectLst/>
          </c:spPr>
          <c:invertIfNegative val="0"/>
          <c:dLbls>
            <c:delete val="1"/>
          </c:dLbls>
          <c:cat>
            <c:strRef>
              <c:f>Sheet1!$A$2</c:f>
              <c:strCache>
                <c:ptCount val="1"/>
                <c:pt idx="0">
                  <c:v>贸易额</c:v>
                </c:pt>
              </c:strCache>
            </c:strRef>
          </c:cat>
          <c:val>
            <c:numRef>
              <c:f>Sheet1!$C$2</c:f>
              <c:numCache>
                <c:formatCode>General</c:formatCode>
                <c:ptCount val="1"/>
                <c:pt idx="0">
                  <c:v>3700</c:v>
                </c:pt>
              </c:numCache>
            </c:numRef>
          </c:val>
        </c:ser>
        <c:dLbls>
          <c:showLegendKey val="0"/>
          <c:showVal val="0"/>
          <c:showCatName val="0"/>
          <c:showSerName val="0"/>
          <c:showPercent val="0"/>
          <c:showBubbleSize val="0"/>
        </c:dLbls>
        <c:gapWidth val="219"/>
        <c:overlap val="-27"/>
        <c:axId val="96395492"/>
        <c:axId val="809055879"/>
      </c:barChart>
      <c:catAx>
        <c:axId val="963954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09055879"/>
        <c:crosses val="autoZero"/>
        <c:auto val="1"/>
        <c:lblAlgn val="ctr"/>
        <c:lblOffset val="100"/>
        <c:noMultiLvlLbl val="0"/>
      </c:catAx>
      <c:valAx>
        <c:axId val="809055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639549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中韩贸易额</a:t>
            </a:r>
            <a:endParaRPr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1992</c:v>
                </c:pt>
              </c:strCache>
            </c:strRef>
          </c:tx>
          <c:spPr>
            <a:solidFill>
              <a:schemeClr val="accent1"/>
            </a:solidFill>
            <a:ln>
              <a:noFill/>
            </a:ln>
            <a:effectLst/>
          </c:spPr>
          <c:invertIfNegative val="0"/>
          <c:dLbls>
            <c:delete val="1"/>
          </c:dLbls>
          <c:cat>
            <c:strRef>
              <c:f>Sheet1!$A$2</c:f>
              <c:strCache>
                <c:ptCount val="1"/>
                <c:pt idx="0">
                  <c:v>贸易额</c:v>
                </c:pt>
              </c:strCache>
            </c:strRef>
          </c:cat>
          <c:val>
            <c:numRef>
              <c:f>Sheet1!$B$2</c:f>
              <c:numCache>
                <c:formatCode>General</c:formatCode>
                <c:ptCount val="1"/>
                <c:pt idx="0">
                  <c:v>64</c:v>
                </c:pt>
              </c:numCache>
            </c:numRef>
          </c:val>
        </c:ser>
        <c:ser>
          <c:idx val="1"/>
          <c:order val="1"/>
          <c:tx>
            <c:strRef>
              <c:f>Sheet1!$C$1</c:f>
              <c:strCache>
                <c:ptCount val="1"/>
                <c:pt idx="0">
                  <c:v>2021</c:v>
                </c:pt>
              </c:strCache>
            </c:strRef>
          </c:tx>
          <c:spPr>
            <a:solidFill>
              <a:schemeClr val="accent6"/>
            </a:solidFill>
            <a:ln>
              <a:noFill/>
            </a:ln>
            <a:effectLst/>
          </c:spPr>
          <c:invertIfNegative val="0"/>
          <c:dLbls>
            <c:delete val="1"/>
          </c:dLbls>
          <c:cat>
            <c:strRef>
              <c:f>Sheet1!$A$2</c:f>
              <c:strCache>
                <c:ptCount val="1"/>
                <c:pt idx="0">
                  <c:v>贸易额</c:v>
                </c:pt>
              </c:strCache>
            </c:strRef>
          </c:cat>
          <c:val>
            <c:numRef>
              <c:f>Sheet1!$C$2</c:f>
              <c:numCache>
                <c:formatCode>General</c:formatCode>
                <c:ptCount val="1"/>
                <c:pt idx="0">
                  <c:v>3600</c:v>
                </c:pt>
              </c:numCache>
            </c:numRef>
          </c:val>
        </c:ser>
        <c:dLbls>
          <c:showLegendKey val="0"/>
          <c:showVal val="0"/>
          <c:showCatName val="0"/>
          <c:showSerName val="0"/>
          <c:showPercent val="0"/>
          <c:showBubbleSize val="0"/>
        </c:dLbls>
        <c:gapWidth val="219"/>
        <c:overlap val="-27"/>
        <c:axId val="96395492"/>
        <c:axId val="809055879"/>
      </c:barChart>
      <c:catAx>
        <c:axId val="963954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09055879"/>
        <c:crosses val="autoZero"/>
        <c:auto val="1"/>
        <c:lblAlgn val="ctr"/>
        <c:lblOffset val="100"/>
        <c:noMultiLvlLbl val="0"/>
      </c:catAx>
      <c:valAx>
        <c:axId val="809055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639549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208" name=""/>
        <p:cNvGrpSpPr/>
        <p:nvPr/>
      </p:nvGrpSpPr>
      <p:grpSpPr>
        <a:xfrm>
          <a:off x="0" y="0"/>
          <a:ext cx="0" cy="0"/>
          <a:chOff x="0" y="0"/>
          <a:chExt cx="0" cy="0"/>
        </a:xfrm>
      </p:grpSpPr>
      <p:sp>
        <p:nvSpPr>
          <p:cNvPr id="1049070"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1049071"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983A73-7E71-49D8-92D0-115430B01572}" type="datetimeFigureOut">
              <a:rPr lang="en-US" smtClean="0"/>
            </a:fld>
            <a:endParaRPr lang="en-US" dirty="0"/>
          </a:p>
        </p:txBody>
      </p:sp>
      <p:sp>
        <p:nvSpPr>
          <p:cNvPr id="1049072"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1049073"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9D3AA0-304A-4342-893E-85B1BA856FF3}" type="slidenum">
              <a:rPr lang="en-US" smtClean="0"/>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07" name=""/>
        <p:cNvGrpSpPr/>
        <p:nvPr/>
      </p:nvGrpSpPr>
      <p:grpSpPr>
        <a:xfrm>
          <a:off x="0" y="0"/>
          <a:ext cx="0" cy="0"/>
          <a:chOff x="0" y="0"/>
          <a:chExt cx="0" cy="0"/>
        </a:xfrm>
      </p:grpSpPr>
      <p:sp>
        <p:nvSpPr>
          <p:cNvPr id="1049064"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1049065"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718BD-2D04-41BB-9FDA-B3B143C371A6}" type="datetimeFigureOut">
              <a:rPr lang="en-US" smtClean="0"/>
            </a:fld>
            <a:endParaRPr lang="en-US" dirty="0"/>
          </a:p>
        </p:txBody>
      </p:sp>
      <p:sp>
        <p:nvSpPr>
          <p:cNvPr id="1049066"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p>
            <a:endParaRPr lang="en-US" dirty="0"/>
          </a:p>
        </p:txBody>
      </p:sp>
      <p:sp>
        <p:nvSpPr>
          <p:cNvPr id="1049067"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49068"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1049069"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A3554-0430-45DB-BDFE-3C446509E54A}" type="slidenum">
              <a:rPr lang="en-US" smtClean="0"/>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88" name="幻灯片图像占位符 1"/>
          <p:cNvSpPr>
            <a:spLocks noGrp="1" noRot="1" noChangeAspect="1"/>
          </p:cNvSpPr>
          <p:nvPr>
            <p:ph type="sldImg"/>
          </p:nvPr>
        </p:nvSpPr>
        <p:spPr/>
      </p:sp>
      <p:sp>
        <p:nvSpPr>
          <p:cNvPr id="1048589" name="备注占位符 2"/>
          <p:cNvSpPr>
            <a:spLocks noGrp="1"/>
          </p:cNvSpPr>
          <p:nvPr>
            <p:ph type="body" idx="1"/>
          </p:nvPr>
        </p:nvSpPr>
        <p:spPr/>
        <p:txBody>
          <a:bodyPr/>
          <a:p>
            <a:r>
              <a:rPr lang="zh-CN" altLang="en-US" dirty="0"/>
              <a:t> </a:t>
            </a:r>
            <a:endParaRPr lang="zh-CN" altLang="en-US" dirty="0"/>
          </a:p>
        </p:txBody>
      </p:sp>
      <p:sp>
        <p:nvSpPr>
          <p:cNvPr id="1048590" name="灯片编号占位符 3"/>
          <p:cNvSpPr>
            <a:spLocks noGrp="1"/>
          </p:cNvSpPr>
          <p:nvPr>
            <p:ph type="sldNum" sz="quarter" idx="10"/>
          </p:nvPr>
        </p:nvSpPr>
        <p:spPr/>
        <p:txBody>
          <a:bodyPr/>
          <a:p>
            <a:fld id="{26E5102C-B5D4-43E5-AF16-3760D6DF5189}"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4D8A3554-0430-45DB-BDFE-3C446509E54A}"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空白">
    <p:spTree>
      <p:nvGrpSpPr>
        <p:cNvPr id="160" name=""/>
        <p:cNvGrpSpPr/>
        <p:nvPr/>
      </p:nvGrpSpPr>
      <p:grpSpPr>
        <a:xfrm>
          <a:off x="0" y="0"/>
          <a:ext cx="0" cy="0"/>
          <a:chOff x="0" y="0"/>
          <a:chExt cx="0" cy="0"/>
        </a:xfrm>
      </p:grpSpPr>
      <p:pic>
        <p:nvPicPr>
          <p:cNvPr id="2097178" name="图片 5"/>
          <p:cNvPicPr>
            <a:picLocks noChangeAspect="1"/>
          </p:cNvPicPr>
          <p:nvPr userDrawn="1"/>
        </p:nvPicPr>
        <p:blipFill>
          <a:blip r:embed="rId2" cstate="screen"/>
          <a:stretch>
            <a:fillRect/>
          </a:stretch>
        </p:blipFill>
        <p:spPr>
          <a:xfrm>
            <a:off x="4128" y="-19050"/>
            <a:ext cx="9144000" cy="3128962"/>
          </a:xfrm>
          <a:prstGeom prst="rect">
            <a:avLst/>
          </a:prstGeom>
          <a:effectLst/>
        </p:spPr>
      </p:pic>
      <p:sp>
        <p:nvSpPr>
          <p:cNvPr id="1048803" name="矩形 2"/>
          <p:cNvSpPr/>
          <p:nvPr userDrawn="1"/>
        </p:nvSpPr>
        <p:spPr>
          <a:xfrm>
            <a:off x="0" y="3188373"/>
            <a:ext cx="9144000" cy="1955128"/>
          </a:xfrm>
          <a:prstGeom prst="rect">
            <a:avLst/>
          </a:prstGeom>
          <a:solidFill>
            <a:srgbClr val="213F7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p>
            <a:pPr algn="ctr"/>
            <a:endParaRPr lang="zh-CN" altLang="en-US" sz="1400" dirty="0"/>
          </a:p>
        </p:txBody>
      </p:sp>
      <p:sp>
        <p:nvSpPr>
          <p:cNvPr id="1048804" name="Rectangle 4"/>
          <p:cNvSpPr>
            <a:spLocks noChangeArrowheads="1"/>
          </p:cNvSpPr>
          <p:nvPr userDrawn="1"/>
        </p:nvSpPr>
        <p:spPr bwMode="auto">
          <a:xfrm>
            <a:off x="1" y="3109452"/>
            <a:ext cx="5357130" cy="82296"/>
          </a:xfrm>
          <a:prstGeom prst="rect">
            <a:avLst/>
          </a:prstGeom>
          <a:solidFill>
            <a:schemeClr val="bg2"/>
          </a:solidFill>
          <a:ln>
            <a:noFill/>
          </a:ln>
        </p:spPr>
        <p:txBody>
          <a:bodyPr vert="horz" wrap="square" lIns="68558" tIns="34280" rIns="68558" bIns="34280" numCol="1" anchor="t" anchorCtr="0" compatLnSpc="1"/>
          <a:p>
            <a:endParaRPr lang="zh-CN" altLang="en-US"/>
          </a:p>
        </p:txBody>
      </p:sp>
      <p:sp>
        <p:nvSpPr>
          <p:cNvPr id="1048805" name="Rectangle 5"/>
          <p:cNvSpPr>
            <a:spLocks noChangeArrowheads="1"/>
          </p:cNvSpPr>
          <p:nvPr userDrawn="1"/>
        </p:nvSpPr>
        <p:spPr bwMode="auto">
          <a:xfrm>
            <a:off x="5347728" y="3109452"/>
            <a:ext cx="949662" cy="82296"/>
          </a:xfrm>
          <a:prstGeom prst="rect">
            <a:avLst/>
          </a:prstGeom>
          <a:solidFill>
            <a:schemeClr val="accent1"/>
          </a:solidFill>
          <a:ln>
            <a:noFill/>
          </a:ln>
        </p:spPr>
        <p:txBody>
          <a:bodyPr vert="horz" wrap="square" lIns="68558" tIns="34280" rIns="68558" bIns="34280" numCol="1" anchor="t" anchorCtr="0" compatLnSpc="1"/>
          <a:p>
            <a:endParaRPr lang="zh-CN" altLang="en-US"/>
          </a:p>
        </p:txBody>
      </p:sp>
      <p:sp>
        <p:nvSpPr>
          <p:cNvPr id="1048806" name="Rectangle 6"/>
          <p:cNvSpPr>
            <a:spLocks noChangeArrowheads="1"/>
          </p:cNvSpPr>
          <p:nvPr userDrawn="1"/>
        </p:nvSpPr>
        <p:spPr bwMode="auto">
          <a:xfrm>
            <a:off x="6297394" y="3109452"/>
            <a:ext cx="948487" cy="82296"/>
          </a:xfrm>
          <a:prstGeom prst="rect">
            <a:avLst/>
          </a:prstGeom>
          <a:solidFill>
            <a:schemeClr val="accent2"/>
          </a:solidFill>
          <a:ln>
            <a:noFill/>
          </a:ln>
        </p:spPr>
        <p:txBody>
          <a:bodyPr vert="horz" wrap="square" lIns="68558" tIns="34280" rIns="68558" bIns="34280" numCol="1" anchor="t" anchorCtr="0" compatLnSpc="1"/>
          <a:p>
            <a:endParaRPr lang="zh-CN" altLang="en-US"/>
          </a:p>
        </p:txBody>
      </p:sp>
      <p:sp>
        <p:nvSpPr>
          <p:cNvPr id="1048807" name="Rectangle 9"/>
          <p:cNvSpPr>
            <a:spLocks noChangeArrowheads="1"/>
          </p:cNvSpPr>
          <p:nvPr userDrawn="1"/>
        </p:nvSpPr>
        <p:spPr bwMode="auto">
          <a:xfrm>
            <a:off x="7245879" y="3109452"/>
            <a:ext cx="949662" cy="82296"/>
          </a:xfrm>
          <a:prstGeom prst="rect">
            <a:avLst/>
          </a:prstGeom>
          <a:solidFill>
            <a:schemeClr val="accent3"/>
          </a:solidFill>
          <a:ln>
            <a:noFill/>
          </a:ln>
        </p:spPr>
        <p:txBody>
          <a:bodyPr vert="horz" wrap="square" lIns="68558" tIns="34280" rIns="68558" bIns="34280" numCol="1" anchor="t" anchorCtr="0" compatLnSpc="1"/>
          <a:p>
            <a:endParaRPr lang="zh-CN" altLang="en-US"/>
          </a:p>
        </p:txBody>
      </p:sp>
      <p:sp>
        <p:nvSpPr>
          <p:cNvPr id="1048808" name="Rectangle 10"/>
          <p:cNvSpPr>
            <a:spLocks noChangeArrowheads="1"/>
          </p:cNvSpPr>
          <p:nvPr userDrawn="1"/>
        </p:nvSpPr>
        <p:spPr bwMode="auto">
          <a:xfrm>
            <a:off x="8195544" y="3109452"/>
            <a:ext cx="948487" cy="82296"/>
          </a:xfrm>
          <a:prstGeom prst="rect">
            <a:avLst/>
          </a:prstGeom>
          <a:solidFill>
            <a:schemeClr val="accent4"/>
          </a:solidFill>
          <a:ln>
            <a:noFill/>
          </a:ln>
        </p:spPr>
        <p:txBody>
          <a:bodyPr vert="horz" wrap="square" lIns="68558" tIns="34280" rIns="68558" bIns="34280" numCol="1" anchor="t" anchorCtr="0" compatLnSpc="1"/>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78"/>
                                        </p:tgtEl>
                                        <p:attrNameLst>
                                          <p:attrName>style.visibility</p:attrName>
                                        </p:attrNameLst>
                                      </p:cBhvr>
                                      <p:to>
                                        <p:strVal val="visible"/>
                                      </p:to>
                                    </p:set>
                                    <p:animEffect transition="in" filter="fade">
                                      <p:cBhvr>
                                        <p:cTn id="7" dur="1000"/>
                                        <p:tgtEl>
                                          <p:spTgt spid="2097178"/>
                                        </p:tgtEl>
                                      </p:cBhvr>
                                    </p:animEffect>
                                    <p:anim calcmode="lin" valueType="num">
                                      <p:cBhvr>
                                        <p:cTn id="8" dur="1000" fill="hold"/>
                                        <p:tgtEl>
                                          <p:spTgt spid="2097178"/>
                                        </p:tgtEl>
                                        <p:attrNameLst>
                                          <p:attrName>ppt_x</p:attrName>
                                        </p:attrNameLst>
                                      </p:cBhvr>
                                      <p:tavLst>
                                        <p:tav tm="0">
                                          <p:val>
                                            <p:strVal val="#ppt_x"/>
                                          </p:val>
                                        </p:tav>
                                        <p:tav tm="100000">
                                          <p:val>
                                            <p:strVal val="#ppt_x"/>
                                          </p:val>
                                        </p:tav>
                                      </p:tavLst>
                                    </p:anim>
                                    <p:anim calcmode="lin" valueType="num">
                                      <p:cBhvr>
                                        <p:cTn id="9" dur="1000" fill="hold"/>
                                        <p:tgtEl>
                                          <p:spTgt spid="209717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48803"/>
                                        </p:tgtEl>
                                        <p:attrNameLst>
                                          <p:attrName>style.visibility</p:attrName>
                                        </p:attrNameLst>
                                      </p:cBhvr>
                                      <p:to>
                                        <p:strVal val="visible"/>
                                      </p:to>
                                    </p:set>
                                    <p:animEffect transition="in" filter="fade">
                                      <p:cBhvr>
                                        <p:cTn id="12" dur="1000"/>
                                        <p:tgtEl>
                                          <p:spTgt spid="1048803"/>
                                        </p:tgtEl>
                                      </p:cBhvr>
                                    </p:animEffect>
                                    <p:anim calcmode="lin" valueType="num">
                                      <p:cBhvr>
                                        <p:cTn id="13" dur="1000" fill="hold"/>
                                        <p:tgtEl>
                                          <p:spTgt spid="1048803"/>
                                        </p:tgtEl>
                                        <p:attrNameLst>
                                          <p:attrName>ppt_x</p:attrName>
                                        </p:attrNameLst>
                                      </p:cBhvr>
                                      <p:tavLst>
                                        <p:tav tm="0">
                                          <p:val>
                                            <p:strVal val="#ppt_x"/>
                                          </p:val>
                                        </p:tav>
                                        <p:tav tm="100000">
                                          <p:val>
                                            <p:strVal val="#ppt_x"/>
                                          </p:val>
                                        </p:tav>
                                      </p:tavLst>
                                    </p:anim>
                                    <p:anim calcmode="lin" valueType="num">
                                      <p:cBhvr>
                                        <p:cTn id="14" dur="1000" fill="hold"/>
                                        <p:tgtEl>
                                          <p:spTgt spid="104880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048804"/>
                                        </p:tgtEl>
                                        <p:attrNameLst>
                                          <p:attrName>style.visibility</p:attrName>
                                        </p:attrNameLst>
                                      </p:cBhvr>
                                      <p:to>
                                        <p:strVal val="visible"/>
                                      </p:to>
                                    </p:set>
                                    <p:anim calcmode="lin" valueType="num">
                                      <p:cBhvr additive="base">
                                        <p:cTn id="18" dur="1000" fill="hold"/>
                                        <p:tgtEl>
                                          <p:spTgt spid="1048804"/>
                                        </p:tgtEl>
                                        <p:attrNameLst>
                                          <p:attrName>ppt_x</p:attrName>
                                        </p:attrNameLst>
                                      </p:cBhvr>
                                      <p:tavLst>
                                        <p:tav tm="0">
                                          <p:val>
                                            <p:strVal val="0-#ppt_w/2"/>
                                          </p:val>
                                        </p:tav>
                                        <p:tav tm="100000">
                                          <p:val>
                                            <p:strVal val="#ppt_x"/>
                                          </p:val>
                                        </p:tav>
                                      </p:tavLst>
                                    </p:anim>
                                    <p:anim calcmode="lin" valueType="num">
                                      <p:cBhvr additive="base">
                                        <p:cTn id="19" dur="1000" fill="hold"/>
                                        <p:tgtEl>
                                          <p:spTgt spid="104880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048805"/>
                                        </p:tgtEl>
                                        <p:attrNameLst>
                                          <p:attrName>style.visibility</p:attrName>
                                        </p:attrNameLst>
                                      </p:cBhvr>
                                      <p:to>
                                        <p:strVal val="visible"/>
                                      </p:to>
                                    </p:set>
                                    <p:anim calcmode="lin" valueType="num">
                                      <p:cBhvr>
                                        <p:cTn id="23" dur="500" fill="hold"/>
                                        <p:tgtEl>
                                          <p:spTgt spid="1048805"/>
                                        </p:tgtEl>
                                        <p:attrNameLst>
                                          <p:attrName>ppt_w</p:attrName>
                                        </p:attrNameLst>
                                      </p:cBhvr>
                                      <p:tavLst>
                                        <p:tav tm="0">
                                          <p:val>
                                            <p:fltVal val="0.0"/>
                                          </p:val>
                                        </p:tav>
                                        <p:tav tm="100000">
                                          <p:val>
                                            <p:strVal val="#ppt_w"/>
                                          </p:val>
                                        </p:tav>
                                      </p:tavLst>
                                    </p:anim>
                                    <p:anim calcmode="lin" valueType="num">
                                      <p:cBhvr>
                                        <p:cTn id="24" dur="500" fill="hold"/>
                                        <p:tgtEl>
                                          <p:spTgt spid="1048805"/>
                                        </p:tgtEl>
                                        <p:attrNameLst>
                                          <p:attrName>ppt_h</p:attrName>
                                        </p:attrNameLst>
                                      </p:cBhvr>
                                      <p:tavLst>
                                        <p:tav tm="0">
                                          <p:val>
                                            <p:fltVal val="0.0"/>
                                          </p:val>
                                        </p:tav>
                                        <p:tav tm="100000">
                                          <p:val>
                                            <p:strVal val="#ppt_h"/>
                                          </p:val>
                                        </p:tav>
                                      </p:tavLst>
                                    </p:anim>
                                    <p:anim calcmode="lin" valueType="num">
                                      <p:cBhvr>
                                        <p:cTn id="25" dur="500" fill="hold"/>
                                        <p:tgtEl>
                                          <p:spTgt spid="1048805"/>
                                        </p:tgtEl>
                                        <p:attrNameLst>
                                          <p:attrName>style.rotation</p:attrName>
                                        </p:attrNameLst>
                                      </p:cBhvr>
                                      <p:tavLst>
                                        <p:tav tm="0">
                                          <p:val>
                                            <p:fltVal val="90.0"/>
                                          </p:val>
                                        </p:tav>
                                        <p:tav tm="100000">
                                          <p:val>
                                            <p:fltVal val="0.0"/>
                                          </p:val>
                                        </p:tav>
                                      </p:tavLst>
                                    </p:anim>
                                    <p:animEffect transition="in" filter="fade">
                                      <p:cBhvr>
                                        <p:cTn id="26" dur="500"/>
                                        <p:tgtEl>
                                          <p:spTgt spid="1048805"/>
                                        </p:tgtEl>
                                      </p:cBhvr>
                                    </p:animEffect>
                                  </p:childTnLst>
                                </p:cTn>
                              </p:par>
                              <p:par>
                                <p:cTn id="27" presetID="31" presetClass="entr" presetSubtype="0" fill="hold" grpId="0" nodeType="withEffect">
                                  <p:stCondLst>
                                    <p:cond delay="100"/>
                                  </p:stCondLst>
                                  <p:childTnLst>
                                    <p:set>
                                      <p:cBhvr>
                                        <p:cTn id="28" dur="1" fill="hold">
                                          <p:stCondLst>
                                            <p:cond delay="0"/>
                                          </p:stCondLst>
                                        </p:cTn>
                                        <p:tgtEl>
                                          <p:spTgt spid="1048806"/>
                                        </p:tgtEl>
                                        <p:attrNameLst>
                                          <p:attrName>style.visibility</p:attrName>
                                        </p:attrNameLst>
                                      </p:cBhvr>
                                      <p:to>
                                        <p:strVal val="visible"/>
                                      </p:to>
                                    </p:set>
                                    <p:anim calcmode="lin" valueType="num">
                                      <p:cBhvr>
                                        <p:cTn id="29" dur="500" fill="hold"/>
                                        <p:tgtEl>
                                          <p:spTgt spid="1048806"/>
                                        </p:tgtEl>
                                        <p:attrNameLst>
                                          <p:attrName>ppt_w</p:attrName>
                                        </p:attrNameLst>
                                      </p:cBhvr>
                                      <p:tavLst>
                                        <p:tav tm="0">
                                          <p:val>
                                            <p:fltVal val="0.0"/>
                                          </p:val>
                                        </p:tav>
                                        <p:tav tm="100000">
                                          <p:val>
                                            <p:strVal val="#ppt_w"/>
                                          </p:val>
                                        </p:tav>
                                      </p:tavLst>
                                    </p:anim>
                                    <p:anim calcmode="lin" valueType="num">
                                      <p:cBhvr>
                                        <p:cTn id="30" dur="500" fill="hold"/>
                                        <p:tgtEl>
                                          <p:spTgt spid="1048806"/>
                                        </p:tgtEl>
                                        <p:attrNameLst>
                                          <p:attrName>ppt_h</p:attrName>
                                        </p:attrNameLst>
                                      </p:cBhvr>
                                      <p:tavLst>
                                        <p:tav tm="0">
                                          <p:val>
                                            <p:fltVal val="0.0"/>
                                          </p:val>
                                        </p:tav>
                                        <p:tav tm="100000">
                                          <p:val>
                                            <p:strVal val="#ppt_h"/>
                                          </p:val>
                                        </p:tav>
                                      </p:tavLst>
                                    </p:anim>
                                    <p:anim calcmode="lin" valueType="num">
                                      <p:cBhvr>
                                        <p:cTn id="31" dur="500" fill="hold"/>
                                        <p:tgtEl>
                                          <p:spTgt spid="1048806"/>
                                        </p:tgtEl>
                                        <p:attrNameLst>
                                          <p:attrName>style.rotation</p:attrName>
                                        </p:attrNameLst>
                                      </p:cBhvr>
                                      <p:tavLst>
                                        <p:tav tm="0">
                                          <p:val>
                                            <p:fltVal val="90.0"/>
                                          </p:val>
                                        </p:tav>
                                        <p:tav tm="100000">
                                          <p:val>
                                            <p:fltVal val="0.0"/>
                                          </p:val>
                                        </p:tav>
                                      </p:tavLst>
                                    </p:anim>
                                    <p:animEffect transition="in" filter="fade">
                                      <p:cBhvr>
                                        <p:cTn id="32" dur="500"/>
                                        <p:tgtEl>
                                          <p:spTgt spid="1048806"/>
                                        </p:tgtEl>
                                      </p:cBhvr>
                                    </p:animEffect>
                                  </p:childTnLst>
                                </p:cTn>
                              </p:par>
                              <p:par>
                                <p:cTn id="33" presetID="31" presetClass="entr" presetSubtype="0" fill="hold" grpId="0" nodeType="withEffect">
                                  <p:stCondLst>
                                    <p:cond delay="200"/>
                                  </p:stCondLst>
                                  <p:childTnLst>
                                    <p:set>
                                      <p:cBhvr>
                                        <p:cTn id="34" dur="1" fill="hold">
                                          <p:stCondLst>
                                            <p:cond delay="0"/>
                                          </p:stCondLst>
                                        </p:cTn>
                                        <p:tgtEl>
                                          <p:spTgt spid="1048807"/>
                                        </p:tgtEl>
                                        <p:attrNameLst>
                                          <p:attrName>style.visibility</p:attrName>
                                        </p:attrNameLst>
                                      </p:cBhvr>
                                      <p:to>
                                        <p:strVal val="visible"/>
                                      </p:to>
                                    </p:set>
                                    <p:anim calcmode="lin" valueType="num">
                                      <p:cBhvr>
                                        <p:cTn id="35" dur="500" fill="hold"/>
                                        <p:tgtEl>
                                          <p:spTgt spid="1048807"/>
                                        </p:tgtEl>
                                        <p:attrNameLst>
                                          <p:attrName>ppt_w</p:attrName>
                                        </p:attrNameLst>
                                      </p:cBhvr>
                                      <p:tavLst>
                                        <p:tav tm="0">
                                          <p:val>
                                            <p:fltVal val="0.0"/>
                                          </p:val>
                                        </p:tav>
                                        <p:tav tm="100000">
                                          <p:val>
                                            <p:strVal val="#ppt_w"/>
                                          </p:val>
                                        </p:tav>
                                      </p:tavLst>
                                    </p:anim>
                                    <p:anim calcmode="lin" valueType="num">
                                      <p:cBhvr>
                                        <p:cTn id="36" dur="500" fill="hold"/>
                                        <p:tgtEl>
                                          <p:spTgt spid="1048807"/>
                                        </p:tgtEl>
                                        <p:attrNameLst>
                                          <p:attrName>ppt_h</p:attrName>
                                        </p:attrNameLst>
                                      </p:cBhvr>
                                      <p:tavLst>
                                        <p:tav tm="0">
                                          <p:val>
                                            <p:fltVal val="0.0"/>
                                          </p:val>
                                        </p:tav>
                                        <p:tav tm="100000">
                                          <p:val>
                                            <p:strVal val="#ppt_h"/>
                                          </p:val>
                                        </p:tav>
                                      </p:tavLst>
                                    </p:anim>
                                    <p:anim calcmode="lin" valueType="num">
                                      <p:cBhvr>
                                        <p:cTn id="37" dur="500" fill="hold"/>
                                        <p:tgtEl>
                                          <p:spTgt spid="1048807"/>
                                        </p:tgtEl>
                                        <p:attrNameLst>
                                          <p:attrName>style.rotation</p:attrName>
                                        </p:attrNameLst>
                                      </p:cBhvr>
                                      <p:tavLst>
                                        <p:tav tm="0">
                                          <p:val>
                                            <p:fltVal val="90.0"/>
                                          </p:val>
                                        </p:tav>
                                        <p:tav tm="100000">
                                          <p:val>
                                            <p:fltVal val="0.0"/>
                                          </p:val>
                                        </p:tav>
                                      </p:tavLst>
                                    </p:anim>
                                    <p:animEffect transition="in" filter="fade">
                                      <p:cBhvr>
                                        <p:cTn id="38" dur="500"/>
                                        <p:tgtEl>
                                          <p:spTgt spid="1048807"/>
                                        </p:tgtEl>
                                      </p:cBhvr>
                                    </p:animEffect>
                                  </p:childTnLst>
                                </p:cTn>
                              </p:par>
                              <p:par>
                                <p:cTn id="39" presetID="31" presetClass="entr" presetSubtype="0" fill="hold" grpId="0" nodeType="withEffect">
                                  <p:stCondLst>
                                    <p:cond delay="300"/>
                                  </p:stCondLst>
                                  <p:childTnLst>
                                    <p:set>
                                      <p:cBhvr>
                                        <p:cTn id="40" dur="1" fill="hold">
                                          <p:stCondLst>
                                            <p:cond delay="0"/>
                                          </p:stCondLst>
                                        </p:cTn>
                                        <p:tgtEl>
                                          <p:spTgt spid="1048808"/>
                                        </p:tgtEl>
                                        <p:attrNameLst>
                                          <p:attrName>style.visibility</p:attrName>
                                        </p:attrNameLst>
                                      </p:cBhvr>
                                      <p:to>
                                        <p:strVal val="visible"/>
                                      </p:to>
                                    </p:set>
                                    <p:anim calcmode="lin" valueType="num">
                                      <p:cBhvr>
                                        <p:cTn id="41" dur="500" fill="hold"/>
                                        <p:tgtEl>
                                          <p:spTgt spid="1048808"/>
                                        </p:tgtEl>
                                        <p:attrNameLst>
                                          <p:attrName>ppt_w</p:attrName>
                                        </p:attrNameLst>
                                      </p:cBhvr>
                                      <p:tavLst>
                                        <p:tav tm="0">
                                          <p:val>
                                            <p:fltVal val="0.0"/>
                                          </p:val>
                                        </p:tav>
                                        <p:tav tm="100000">
                                          <p:val>
                                            <p:strVal val="#ppt_w"/>
                                          </p:val>
                                        </p:tav>
                                      </p:tavLst>
                                    </p:anim>
                                    <p:anim calcmode="lin" valueType="num">
                                      <p:cBhvr>
                                        <p:cTn id="42" dur="500" fill="hold"/>
                                        <p:tgtEl>
                                          <p:spTgt spid="1048808"/>
                                        </p:tgtEl>
                                        <p:attrNameLst>
                                          <p:attrName>ppt_h</p:attrName>
                                        </p:attrNameLst>
                                      </p:cBhvr>
                                      <p:tavLst>
                                        <p:tav tm="0">
                                          <p:val>
                                            <p:fltVal val="0.0"/>
                                          </p:val>
                                        </p:tav>
                                        <p:tav tm="100000">
                                          <p:val>
                                            <p:strVal val="#ppt_h"/>
                                          </p:val>
                                        </p:tav>
                                      </p:tavLst>
                                    </p:anim>
                                    <p:anim calcmode="lin" valueType="num">
                                      <p:cBhvr>
                                        <p:cTn id="43" dur="500" fill="hold"/>
                                        <p:tgtEl>
                                          <p:spTgt spid="1048808"/>
                                        </p:tgtEl>
                                        <p:attrNameLst>
                                          <p:attrName>style.rotation</p:attrName>
                                        </p:attrNameLst>
                                      </p:cBhvr>
                                      <p:tavLst>
                                        <p:tav tm="0">
                                          <p:val>
                                            <p:fltVal val="90.0"/>
                                          </p:val>
                                        </p:tav>
                                        <p:tav tm="100000">
                                          <p:val>
                                            <p:fltVal val="0.0"/>
                                          </p:val>
                                        </p:tav>
                                      </p:tavLst>
                                    </p:anim>
                                    <p:animEffect transition="in" filter="fade">
                                      <p:cBhvr>
                                        <p:cTn id="44" dur="500"/>
                                        <p:tgtEl>
                                          <p:spTgt spid="1048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3" grpId="0" animBg="1"/>
      <p:bldP spid="1048804" grpId="0" animBg="1"/>
      <p:bldP spid="1048805" grpId="0" animBg="1"/>
      <p:bldP spid="1048806" grpId="0" animBg="1"/>
      <p:bldP spid="1048807" grpId="0" animBg="1"/>
      <p:bldP spid="104880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74" name=""/>
        <p:cNvGrpSpPr/>
        <p:nvPr/>
      </p:nvGrpSpPr>
      <p:grpSpPr>
        <a:xfrm>
          <a:off x="0" y="0"/>
          <a:ext cx="0" cy="0"/>
          <a:chOff x="0" y="0"/>
          <a:chExt cx="0" cy="0"/>
        </a:xfrm>
      </p:grpSpPr>
      <p:sp>
        <p:nvSpPr>
          <p:cNvPr id="1048894" name="Picture Placeholder 2"/>
          <p:cNvSpPr>
            <a:spLocks noGrp="1"/>
          </p:cNvSpPr>
          <p:nvPr>
            <p:ph type="pic" sz="quarter" idx="12"/>
          </p:nvPr>
        </p:nvSpPr>
        <p:spPr>
          <a:xfrm>
            <a:off x="5418868" y="1195644"/>
            <a:ext cx="3230748" cy="3230748"/>
          </a:xfrm>
          <a:prstGeom prst="diamond">
            <a:avLst/>
          </a:prstGeom>
        </p:spPr>
        <p:txBody>
          <a:bodyPr lIns="45717" tIns="22859" rIns="45717" bIns="22859"/>
          <a:lstStyle>
            <a:lvl1pPr>
              <a:defRPr sz="1000"/>
            </a:lvl1pPr>
          </a:lstStyle>
          <a:p>
            <a:r>
              <a:rPr lang="en-US" dirty="0"/>
              <a:t>Click icon to add picture</a:t>
            </a:r>
            <a:endParaRPr lang="uk-UA"/>
          </a:p>
        </p:txBody>
      </p:sp>
      <p:sp>
        <p:nvSpPr>
          <p:cNvPr id="1048895" name="Picture Placeholder 2"/>
          <p:cNvSpPr>
            <a:spLocks noGrp="1"/>
          </p:cNvSpPr>
          <p:nvPr>
            <p:ph type="pic" sz="quarter" idx="13"/>
          </p:nvPr>
        </p:nvSpPr>
        <p:spPr>
          <a:xfrm>
            <a:off x="2173512" y="2001774"/>
            <a:ext cx="1618488" cy="1618488"/>
          </a:xfrm>
          <a:prstGeom prst="diamond">
            <a:avLst/>
          </a:prstGeom>
        </p:spPr>
        <p:txBody>
          <a:bodyPr lIns="45717" tIns="22859" rIns="45717" bIns="22859"/>
          <a:lstStyle>
            <a:lvl1pPr>
              <a:defRPr sz="1000"/>
            </a:lvl1pPr>
          </a:lstStyle>
          <a:p>
            <a:r>
              <a:rPr lang="en-US" dirty="0"/>
              <a:t>Click icon to add picture</a:t>
            </a:r>
            <a:endParaRPr lang="uk-UA"/>
          </a:p>
        </p:txBody>
      </p:sp>
      <p:sp>
        <p:nvSpPr>
          <p:cNvPr id="1048896" name="Picture Placeholder 2"/>
          <p:cNvSpPr>
            <a:spLocks noGrp="1"/>
          </p:cNvSpPr>
          <p:nvPr>
            <p:ph type="pic" sz="quarter" idx="14"/>
          </p:nvPr>
        </p:nvSpPr>
        <p:spPr>
          <a:xfrm>
            <a:off x="3796190" y="2001774"/>
            <a:ext cx="1618488" cy="1618488"/>
          </a:xfrm>
          <a:prstGeom prst="diamond">
            <a:avLst/>
          </a:prstGeom>
        </p:spPr>
        <p:txBody>
          <a:bodyPr lIns="45717" tIns="22859" rIns="45717" bIns="22859"/>
          <a:lstStyle>
            <a:lvl1pPr>
              <a:defRPr sz="1000"/>
            </a:lvl1pPr>
          </a:lstStyle>
          <a:p>
            <a:r>
              <a:rPr lang="en-US" dirty="0"/>
              <a:t>Click icon to add picture</a:t>
            </a:r>
            <a:endParaRPr lang="uk-UA"/>
          </a:p>
        </p:txBody>
      </p:sp>
      <p:sp>
        <p:nvSpPr>
          <p:cNvPr id="1048897" name="Picture Placeholder 2"/>
          <p:cNvSpPr>
            <a:spLocks noGrp="1"/>
          </p:cNvSpPr>
          <p:nvPr>
            <p:ph type="pic" sz="quarter" idx="15"/>
          </p:nvPr>
        </p:nvSpPr>
        <p:spPr>
          <a:xfrm>
            <a:off x="556641" y="2001774"/>
            <a:ext cx="1618488" cy="1618488"/>
          </a:xfrm>
          <a:prstGeom prst="diamond">
            <a:avLst/>
          </a:prstGeom>
        </p:spPr>
        <p:txBody>
          <a:bodyPr lIns="45717" tIns="22859" rIns="45717" bIns="22859"/>
          <a:lstStyle>
            <a:lvl1pPr>
              <a:defRPr sz="1000"/>
            </a:lvl1pPr>
          </a:lstStyle>
          <a:p>
            <a:r>
              <a:rPr lang="en-US" dirty="0"/>
              <a:t>Click icon to add picture</a:t>
            </a:r>
            <a:endParaRPr lang="uk-UA"/>
          </a:p>
        </p:txBody>
      </p:sp>
      <p:sp>
        <p:nvSpPr>
          <p:cNvPr id="1048898" name="Picture Placeholder 2"/>
          <p:cNvSpPr>
            <a:spLocks noGrp="1"/>
          </p:cNvSpPr>
          <p:nvPr>
            <p:ph type="pic" sz="quarter" idx="16"/>
          </p:nvPr>
        </p:nvSpPr>
        <p:spPr>
          <a:xfrm>
            <a:off x="2984373" y="2811018"/>
            <a:ext cx="1618488" cy="1618488"/>
          </a:xfrm>
          <a:prstGeom prst="diamond">
            <a:avLst/>
          </a:prstGeom>
        </p:spPr>
        <p:txBody>
          <a:bodyPr lIns="45717" tIns="22859" rIns="45717" bIns="22859"/>
          <a:lstStyle>
            <a:lvl1pPr>
              <a:defRPr sz="1000"/>
            </a:lvl1pPr>
          </a:lstStyle>
          <a:p>
            <a:r>
              <a:rPr lang="en-US" dirty="0"/>
              <a:t>Click icon to add picture</a:t>
            </a:r>
            <a:endParaRPr lang="uk-UA"/>
          </a:p>
        </p:txBody>
      </p:sp>
      <p:sp>
        <p:nvSpPr>
          <p:cNvPr id="1048899"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900"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48" name=""/>
        <p:cNvGrpSpPr/>
        <p:nvPr/>
      </p:nvGrpSpPr>
      <p:grpSpPr>
        <a:xfrm>
          <a:off x="0" y="0"/>
          <a:ext cx="0" cy="0"/>
          <a:chOff x="0" y="0"/>
          <a:chExt cx="0" cy="0"/>
        </a:xfrm>
      </p:grpSpPr>
      <p:sp>
        <p:nvSpPr>
          <p:cNvPr id="1048746" name="Picture Placeholder 3"/>
          <p:cNvSpPr>
            <a:spLocks noGrp="1"/>
          </p:cNvSpPr>
          <p:nvPr>
            <p:ph type="pic" sz="quarter" idx="12"/>
          </p:nvPr>
        </p:nvSpPr>
        <p:spPr>
          <a:xfrm>
            <a:off x="1143000" y="10058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47" name="Picture Placeholder 3"/>
          <p:cNvSpPr>
            <a:spLocks noGrp="1"/>
          </p:cNvSpPr>
          <p:nvPr>
            <p:ph type="pic" sz="quarter" idx="14"/>
          </p:nvPr>
        </p:nvSpPr>
        <p:spPr>
          <a:xfrm>
            <a:off x="4572000" y="10058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48" name="Picture Placeholder 3"/>
          <p:cNvSpPr>
            <a:spLocks noGrp="1"/>
          </p:cNvSpPr>
          <p:nvPr>
            <p:ph type="pic" sz="quarter" idx="16"/>
          </p:nvPr>
        </p:nvSpPr>
        <p:spPr>
          <a:xfrm>
            <a:off x="1143000" y="27203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49" name="Picture Placeholder 3"/>
          <p:cNvSpPr>
            <a:spLocks noGrp="1"/>
          </p:cNvSpPr>
          <p:nvPr>
            <p:ph type="pic" sz="quarter" idx="18"/>
          </p:nvPr>
        </p:nvSpPr>
        <p:spPr>
          <a:xfrm>
            <a:off x="4572000" y="27203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50"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
        <p:nvSpPr>
          <p:cNvPr id="1048751"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54" name=""/>
        <p:cNvGrpSpPr/>
        <p:nvPr/>
      </p:nvGrpSpPr>
      <p:grpSpPr>
        <a:xfrm>
          <a:off x="0" y="0"/>
          <a:ext cx="0" cy="0"/>
          <a:chOff x="0" y="0"/>
          <a:chExt cx="0" cy="0"/>
        </a:xfrm>
      </p:grpSpPr>
      <p:sp>
        <p:nvSpPr>
          <p:cNvPr id="1048780" name="Picture Placeholder 3"/>
          <p:cNvSpPr>
            <a:spLocks noGrp="1"/>
          </p:cNvSpPr>
          <p:nvPr>
            <p:ph type="pic" sz="quarter" idx="13"/>
          </p:nvPr>
        </p:nvSpPr>
        <p:spPr>
          <a:xfrm>
            <a:off x="2857500" y="10058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81" name="Picture Placeholder 3"/>
          <p:cNvSpPr>
            <a:spLocks noGrp="1"/>
          </p:cNvSpPr>
          <p:nvPr>
            <p:ph type="pic" sz="quarter" idx="14"/>
          </p:nvPr>
        </p:nvSpPr>
        <p:spPr>
          <a:xfrm>
            <a:off x="4572000" y="1005840"/>
            <a:ext cx="3429000" cy="3429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82" name="Picture Placeholder 3"/>
          <p:cNvSpPr>
            <a:spLocks noGrp="1"/>
          </p:cNvSpPr>
          <p:nvPr>
            <p:ph type="pic" sz="quarter" idx="16"/>
          </p:nvPr>
        </p:nvSpPr>
        <p:spPr>
          <a:xfrm>
            <a:off x="1143000" y="27203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83"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784"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62" name=""/>
        <p:cNvGrpSpPr/>
        <p:nvPr/>
      </p:nvGrpSpPr>
      <p:grpSpPr>
        <a:xfrm>
          <a:off x="0" y="0"/>
          <a:ext cx="0" cy="0"/>
          <a:chOff x="0" y="0"/>
          <a:chExt cx="0" cy="0"/>
        </a:xfrm>
      </p:grpSpPr>
      <p:sp>
        <p:nvSpPr>
          <p:cNvPr id="1048815" name="Picture Placeholder 3"/>
          <p:cNvSpPr>
            <a:spLocks noGrp="1"/>
          </p:cNvSpPr>
          <p:nvPr>
            <p:ph type="pic" sz="quarter" idx="13"/>
          </p:nvPr>
        </p:nvSpPr>
        <p:spPr>
          <a:xfrm>
            <a:off x="640080" y="1005840"/>
            <a:ext cx="1143000" cy="1143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16" name="Picture Placeholder 3"/>
          <p:cNvSpPr>
            <a:spLocks noGrp="1"/>
          </p:cNvSpPr>
          <p:nvPr>
            <p:ph type="pic" sz="quarter" idx="14"/>
          </p:nvPr>
        </p:nvSpPr>
        <p:spPr>
          <a:xfrm>
            <a:off x="1783080" y="1005840"/>
            <a:ext cx="1143000" cy="1143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17" name="Picture Placeholder 3"/>
          <p:cNvSpPr>
            <a:spLocks noGrp="1"/>
          </p:cNvSpPr>
          <p:nvPr>
            <p:ph type="pic" sz="quarter" idx="15"/>
          </p:nvPr>
        </p:nvSpPr>
        <p:spPr>
          <a:xfrm>
            <a:off x="2926080" y="1005840"/>
            <a:ext cx="1143000" cy="1143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18" name="Picture Placeholder 3"/>
          <p:cNvSpPr>
            <a:spLocks noGrp="1"/>
          </p:cNvSpPr>
          <p:nvPr>
            <p:ph type="pic" sz="quarter" idx="16"/>
          </p:nvPr>
        </p:nvSpPr>
        <p:spPr>
          <a:xfrm>
            <a:off x="640080" y="2148840"/>
            <a:ext cx="1143000" cy="1143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19" name="Picture Placeholder 3"/>
          <p:cNvSpPr>
            <a:spLocks noGrp="1"/>
          </p:cNvSpPr>
          <p:nvPr>
            <p:ph type="pic" sz="quarter" idx="17"/>
          </p:nvPr>
        </p:nvSpPr>
        <p:spPr>
          <a:xfrm>
            <a:off x="1783080" y="2148840"/>
            <a:ext cx="1143000" cy="1143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20" name="Picture Placeholder 3"/>
          <p:cNvSpPr>
            <a:spLocks noGrp="1"/>
          </p:cNvSpPr>
          <p:nvPr>
            <p:ph type="pic" sz="quarter" idx="18"/>
          </p:nvPr>
        </p:nvSpPr>
        <p:spPr>
          <a:xfrm>
            <a:off x="2926080" y="2148840"/>
            <a:ext cx="1143000" cy="1143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21" name="Picture Placeholder 3"/>
          <p:cNvSpPr>
            <a:spLocks noGrp="1"/>
          </p:cNvSpPr>
          <p:nvPr>
            <p:ph type="pic" sz="quarter" idx="19"/>
          </p:nvPr>
        </p:nvSpPr>
        <p:spPr>
          <a:xfrm>
            <a:off x="640080" y="3291840"/>
            <a:ext cx="1143000" cy="1143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22" name="Picture Placeholder 3"/>
          <p:cNvSpPr>
            <a:spLocks noGrp="1"/>
          </p:cNvSpPr>
          <p:nvPr>
            <p:ph type="pic" sz="quarter" idx="20"/>
          </p:nvPr>
        </p:nvSpPr>
        <p:spPr>
          <a:xfrm>
            <a:off x="1783080" y="3291840"/>
            <a:ext cx="1143000" cy="1143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23" name="Picture Placeholder 3"/>
          <p:cNvSpPr>
            <a:spLocks noGrp="1"/>
          </p:cNvSpPr>
          <p:nvPr>
            <p:ph type="pic" sz="quarter" idx="21"/>
          </p:nvPr>
        </p:nvSpPr>
        <p:spPr>
          <a:xfrm>
            <a:off x="2926080" y="3291840"/>
            <a:ext cx="1143000" cy="1143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24"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76" name=""/>
        <p:cNvGrpSpPr/>
        <p:nvPr/>
      </p:nvGrpSpPr>
      <p:grpSpPr>
        <a:xfrm>
          <a:off x="0" y="0"/>
          <a:ext cx="0" cy="0"/>
          <a:chOff x="0" y="0"/>
          <a:chExt cx="0" cy="0"/>
        </a:xfrm>
      </p:grpSpPr>
      <p:sp>
        <p:nvSpPr>
          <p:cNvPr id="1048907" name="Picture Placeholder 3"/>
          <p:cNvSpPr>
            <a:spLocks noGrp="1"/>
          </p:cNvSpPr>
          <p:nvPr>
            <p:ph type="pic" sz="quarter" idx="13"/>
          </p:nvPr>
        </p:nvSpPr>
        <p:spPr>
          <a:xfrm>
            <a:off x="1143000" y="2377440"/>
            <a:ext cx="13716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08" name="Picture Placeholder 3"/>
          <p:cNvSpPr>
            <a:spLocks noGrp="1"/>
          </p:cNvSpPr>
          <p:nvPr>
            <p:ph type="pic" sz="quarter" idx="14"/>
          </p:nvPr>
        </p:nvSpPr>
        <p:spPr>
          <a:xfrm>
            <a:off x="5257800" y="1005840"/>
            <a:ext cx="2743200" cy="27432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09" name="Picture Placeholder 3"/>
          <p:cNvSpPr>
            <a:spLocks noGrp="1"/>
          </p:cNvSpPr>
          <p:nvPr>
            <p:ph type="pic" sz="quarter" idx="15"/>
          </p:nvPr>
        </p:nvSpPr>
        <p:spPr>
          <a:xfrm>
            <a:off x="2514600" y="2377440"/>
            <a:ext cx="13716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10" name="Picture Placeholder 3"/>
          <p:cNvSpPr>
            <a:spLocks noGrp="1"/>
          </p:cNvSpPr>
          <p:nvPr>
            <p:ph type="pic" sz="quarter" idx="16"/>
          </p:nvPr>
        </p:nvSpPr>
        <p:spPr>
          <a:xfrm>
            <a:off x="3886200" y="2377440"/>
            <a:ext cx="13716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11"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50" name=""/>
        <p:cNvGrpSpPr/>
        <p:nvPr/>
      </p:nvGrpSpPr>
      <p:grpSpPr>
        <a:xfrm>
          <a:off x="0" y="0"/>
          <a:ext cx="0" cy="0"/>
          <a:chOff x="0" y="0"/>
          <a:chExt cx="0" cy="0"/>
        </a:xfrm>
      </p:grpSpPr>
      <p:sp>
        <p:nvSpPr>
          <p:cNvPr id="1048759" name="Picture Placeholder 2"/>
          <p:cNvSpPr>
            <a:spLocks noGrp="1"/>
          </p:cNvSpPr>
          <p:nvPr>
            <p:ph type="pic" sz="quarter" idx="12"/>
          </p:nvPr>
        </p:nvSpPr>
        <p:spPr>
          <a:xfrm>
            <a:off x="3940762" y="1238252"/>
            <a:ext cx="4524375" cy="3000375"/>
          </a:xfrm>
          <a:prstGeom prst="rect">
            <a:avLst/>
          </a:prstGeom>
          <a:effectLst>
            <a:outerShdw blurRad="292100" dist="38100" dir="5400000" algn="t" rotWithShape="0">
              <a:prstClr val="black">
                <a:alpha val="67000"/>
              </a:prstClr>
            </a:outerShdw>
          </a:effectLst>
        </p:spPr>
        <p:txBody>
          <a:bodyPr lIns="45717" tIns="22859" rIns="45717" bIns="22859"/>
          <a:p>
            <a:r>
              <a:rPr lang="en-US" dirty="0"/>
              <a:t>Click icon to add picture</a:t>
            </a:r>
            <a:endParaRPr lang="uk-UA"/>
          </a:p>
        </p:txBody>
      </p:sp>
      <p:sp>
        <p:nvSpPr>
          <p:cNvPr id="1048760"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58" name=""/>
        <p:cNvGrpSpPr/>
        <p:nvPr/>
      </p:nvGrpSpPr>
      <p:grpSpPr>
        <a:xfrm>
          <a:off x="0" y="0"/>
          <a:ext cx="0" cy="0"/>
          <a:chOff x="0" y="0"/>
          <a:chExt cx="0" cy="0"/>
        </a:xfrm>
      </p:grpSpPr>
      <p:sp>
        <p:nvSpPr>
          <p:cNvPr id="1048796" name="Picture Placeholder 2"/>
          <p:cNvSpPr>
            <a:spLocks noGrp="1"/>
          </p:cNvSpPr>
          <p:nvPr>
            <p:ph type="pic" sz="quarter" idx="12"/>
          </p:nvPr>
        </p:nvSpPr>
        <p:spPr>
          <a:xfrm>
            <a:off x="495305" y="1238252"/>
            <a:ext cx="4524375" cy="3000375"/>
          </a:xfrm>
          <a:prstGeom prst="rect">
            <a:avLst/>
          </a:prstGeom>
          <a:effectLst>
            <a:outerShdw blurRad="292100" dist="38100" dir="5400000" algn="t" rotWithShape="0">
              <a:prstClr val="black">
                <a:alpha val="67000"/>
              </a:prstClr>
            </a:outerShdw>
          </a:effectLst>
        </p:spPr>
        <p:txBody>
          <a:bodyPr lIns="45717" tIns="22859" rIns="45717" bIns="22859"/>
          <a:p>
            <a:r>
              <a:rPr lang="en-US" dirty="0"/>
              <a:t>Click icon to add picture</a:t>
            </a:r>
            <a:endParaRPr lang="uk-UA"/>
          </a:p>
        </p:txBody>
      </p:sp>
      <p:sp>
        <p:nvSpPr>
          <p:cNvPr id="1048797"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70" name=""/>
        <p:cNvGrpSpPr/>
        <p:nvPr/>
      </p:nvGrpSpPr>
      <p:grpSpPr>
        <a:xfrm>
          <a:off x="0" y="0"/>
          <a:ext cx="0" cy="0"/>
          <a:chOff x="0" y="0"/>
          <a:chExt cx="0" cy="0"/>
        </a:xfrm>
      </p:grpSpPr>
      <p:sp>
        <p:nvSpPr>
          <p:cNvPr id="1048872" name="Picture Placeholder 2"/>
          <p:cNvSpPr>
            <a:spLocks noGrp="1"/>
          </p:cNvSpPr>
          <p:nvPr>
            <p:ph type="pic" sz="quarter" idx="12"/>
          </p:nvPr>
        </p:nvSpPr>
        <p:spPr>
          <a:xfrm>
            <a:off x="685800" y="1005840"/>
            <a:ext cx="3657600" cy="2743200"/>
          </a:xfrm>
          <a:prstGeom prst="rect">
            <a:avLst/>
          </a:prstGeom>
          <a:effectLst>
            <a:outerShdw blurRad="2921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873" name="Picture Placeholder 2"/>
          <p:cNvSpPr>
            <a:spLocks noGrp="1"/>
          </p:cNvSpPr>
          <p:nvPr>
            <p:ph type="pic" sz="quarter" idx="13"/>
          </p:nvPr>
        </p:nvSpPr>
        <p:spPr>
          <a:xfrm>
            <a:off x="4800600" y="1005840"/>
            <a:ext cx="3657600" cy="2743200"/>
          </a:xfrm>
          <a:prstGeom prst="rect">
            <a:avLst/>
          </a:prstGeom>
          <a:effectLst>
            <a:outerShdw blurRad="2921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874"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875"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59" name=""/>
        <p:cNvGrpSpPr/>
        <p:nvPr/>
      </p:nvGrpSpPr>
      <p:grpSpPr>
        <a:xfrm>
          <a:off x="0" y="0"/>
          <a:ext cx="0" cy="0"/>
          <a:chOff x="0" y="0"/>
          <a:chExt cx="0" cy="0"/>
        </a:xfrm>
      </p:grpSpPr>
      <p:sp>
        <p:nvSpPr>
          <p:cNvPr id="1048798" name="Picture Placeholder 2"/>
          <p:cNvSpPr>
            <a:spLocks noGrp="1"/>
          </p:cNvSpPr>
          <p:nvPr>
            <p:ph type="pic" sz="quarter" idx="12"/>
          </p:nvPr>
        </p:nvSpPr>
        <p:spPr>
          <a:xfrm>
            <a:off x="628650" y="1005840"/>
            <a:ext cx="2514600" cy="1371600"/>
          </a:xfrm>
          <a:prstGeom prst="rect">
            <a:avLst/>
          </a:prstGeom>
          <a:effectLst>
            <a:outerShdw blurRad="1905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99" name="Picture Placeholder 2"/>
          <p:cNvSpPr>
            <a:spLocks noGrp="1"/>
          </p:cNvSpPr>
          <p:nvPr>
            <p:ph type="pic" sz="quarter" idx="13"/>
          </p:nvPr>
        </p:nvSpPr>
        <p:spPr>
          <a:xfrm>
            <a:off x="6000750" y="1005840"/>
            <a:ext cx="2514600" cy="1371600"/>
          </a:xfrm>
          <a:prstGeom prst="rect">
            <a:avLst/>
          </a:prstGeom>
          <a:effectLst>
            <a:outerShdw blurRad="1905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800" name="Picture Placeholder 2"/>
          <p:cNvSpPr>
            <a:spLocks noGrp="1"/>
          </p:cNvSpPr>
          <p:nvPr>
            <p:ph type="pic" sz="quarter" idx="14"/>
          </p:nvPr>
        </p:nvSpPr>
        <p:spPr>
          <a:xfrm>
            <a:off x="3314700" y="1005840"/>
            <a:ext cx="2514600" cy="1371600"/>
          </a:xfrm>
          <a:prstGeom prst="rect">
            <a:avLst/>
          </a:prstGeom>
          <a:effectLst>
            <a:outerShdw blurRad="1905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801"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802"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67" name=""/>
        <p:cNvGrpSpPr/>
        <p:nvPr/>
      </p:nvGrpSpPr>
      <p:grpSpPr>
        <a:xfrm>
          <a:off x="0" y="0"/>
          <a:ext cx="0" cy="0"/>
          <a:chOff x="0" y="0"/>
          <a:chExt cx="0" cy="0"/>
        </a:xfrm>
      </p:grpSpPr>
      <p:sp>
        <p:nvSpPr>
          <p:cNvPr id="1048855" name="Picture Placeholder 2"/>
          <p:cNvSpPr>
            <a:spLocks noGrp="1"/>
          </p:cNvSpPr>
          <p:nvPr>
            <p:ph type="pic" sz="quarter" idx="12"/>
          </p:nvPr>
        </p:nvSpPr>
        <p:spPr>
          <a:xfrm>
            <a:off x="628650" y="1005840"/>
            <a:ext cx="2514600" cy="2514600"/>
          </a:xfrm>
          <a:prstGeom prst="rect">
            <a:avLst/>
          </a:prstGeom>
          <a:effectLst>
            <a:outerShdw blurRad="2921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856" name="Picture Placeholder 2"/>
          <p:cNvSpPr>
            <a:spLocks noGrp="1"/>
          </p:cNvSpPr>
          <p:nvPr>
            <p:ph type="pic" sz="quarter" idx="13"/>
          </p:nvPr>
        </p:nvSpPr>
        <p:spPr>
          <a:xfrm>
            <a:off x="6000750" y="1005840"/>
            <a:ext cx="2514600" cy="2514600"/>
          </a:xfrm>
          <a:prstGeom prst="rect">
            <a:avLst/>
          </a:prstGeom>
          <a:effectLst>
            <a:outerShdw blurRad="2921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857" name="Picture Placeholder 2"/>
          <p:cNvSpPr>
            <a:spLocks noGrp="1"/>
          </p:cNvSpPr>
          <p:nvPr>
            <p:ph type="pic" sz="quarter" idx="14"/>
          </p:nvPr>
        </p:nvSpPr>
        <p:spPr>
          <a:xfrm>
            <a:off x="3314700" y="1005840"/>
            <a:ext cx="2514600" cy="2514600"/>
          </a:xfrm>
          <a:prstGeom prst="rect">
            <a:avLst/>
          </a:prstGeom>
          <a:effectLst>
            <a:outerShdw blurRad="2921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858"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859"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55" name=""/>
        <p:cNvGrpSpPr/>
        <p:nvPr/>
      </p:nvGrpSpPr>
      <p:grpSpPr>
        <a:xfrm>
          <a:off x="0" y="0"/>
          <a:ext cx="0" cy="0"/>
          <a:chOff x="0" y="0"/>
          <a:chExt cx="0" cy="0"/>
        </a:xfrm>
      </p:grpSpPr>
      <p:sp>
        <p:nvSpPr>
          <p:cNvPr id="1048785" name="Picture Placeholder 2"/>
          <p:cNvSpPr>
            <a:spLocks noGrp="1"/>
          </p:cNvSpPr>
          <p:nvPr>
            <p:ph type="pic" sz="quarter" idx="12"/>
          </p:nvPr>
        </p:nvSpPr>
        <p:spPr>
          <a:xfrm>
            <a:off x="1341252" y="1188454"/>
            <a:ext cx="3230748" cy="3230748"/>
          </a:xfrm>
          <a:prstGeom prst="diamond">
            <a:avLst/>
          </a:prstGeom>
        </p:spPr>
        <p:txBody>
          <a:bodyPr lIns="45717" tIns="22859" rIns="45717" bIns="22859"/>
          <a:lstStyle>
            <a:lvl1pPr>
              <a:defRPr sz="1000"/>
            </a:lvl1pPr>
          </a:lstStyle>
          <a:p>
            <a:r>
              <a:rPr lang="en-US" dirty="0"/>
              <a:t>Click icon to add picture</a:t>
            </a:r>
            <a:endParaRPr lang="uk-UA"/>
          </a:p>
        </p:txBody>
      </p:sp>
      <p:sp>
        <p:nvSpPr>
          <p:cNvPr id="1048786" name="Picture Placeholder 2"/>
          <p:cNvSpPr>
            <a:spLocks noGrp="1"/>
          </p:cNvSpPr>
          <p:nvPr>
            <p:ph type="pic" sz="quarter" idx="13"/>
          </p:nvPr>
        </p:nvSpPr>
        <p:spPr>
          <a:xfrm>
            <a:off x="3759200" y="2799080"/>
            <a:ext cx="1618488" cy="1618488"/>
          </a:xfrm>
          <a:prstGeom prst="diamond">
            <a:avLst/>
          </a:prstGeom>
        </p:spPr>
        <p:txBody>
          <a:bodyPr lIns="45717" tIns="22859" rIns="45717" bIns="22859"/>
          <a:lstStyle>
            <a:lvl1pPr>
              <a:defRPr sz="1000"/>
            </a:lvl1pPr>
          </a:lstStyle>
          <a:p>
            <a:r>
              <a:rPr lang="en-US" dirty="0"/>
              <a:t>Click icon to add picture</a:t>
            </a:r>
            <a:endParaRPr lang="uk-UA"/>
          </a:p>
        </p:txBody>
      </p:sp>
      <p:sp>
        <p:nvSpPr>
          <p:cNvPr id="1048787" name="Picture Placeholder 2"/>
          <p:cNvSpPr>
            <a:spLocks noGrp="1"/>
          </p:cNvSpPr>
          <p:nvPr>
            <p:ph type="pic" sz="quarter" idx="14"/>
          </p:nvPr>
        </p:nvSpPr>
        <p:spPr>
          <a:xfrm>
            <a:off x="5377688" y="2799080"/>
            <a:ext cx="1618488" cy="1618488"/>
          </a:xfrm>
          <a:prstGeom prst="diamond">
            <a:avLst/>
          </a:prstGeom>
        </p:spPr>
        <p:txBody>
          <a:bodyPr lIns="45717" tIns="22859" rIns="45717" bIns="22859"/>
          <a:lstStyle>
            <a:lvl1pPr>
              <a:defRPr sz="1000"/>
            </a:lvl1pPr>
          </a:lstStyle>
          <a:p>
            <a:r>
              <a:rPr lang="en-US" dirty="0"/>
              <a:t>Click icon to add picture</a:t>
            </a:r>
            <a:endParaRPr lang="uk-UA"/>
          </a:p>
        </p:txBody>
      </p:sp>
      <p:sp>
        <p:nvSpPr>
          <p:cNvPr id="1048788"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56" name=""/>
        <p:cNvGrpSpPr/>
        <p:nvPr/>
      </p:nvGrpSpPr>
      <p:grpSpPr>
        <a:xfrm>
          <a:off x="0" y="0"/>
          <a:ext cx="0" cy="0"/>
          <a:chOff x="0" y="0"/>
          <a:chExt cx="0" cy="0"/>
        </a:xfrm>
      </p:grpSpPr>
      <p:sp>
        <p:nvSpPr>
          <p:cNvPr id="1048789" name="Picture Placeholder 2"/>
          <p:cNvSpPr>
            <a:spLocks noGrp="1"/>
          </p:cNvSpPr>
          <p:nvPr>
            <p:ph type="pic" sz="quarter" idx="12"/>
          </p:nvPr>
        </p:nvSpPr>
        <p:spPr>
          <a:xfrm>
            <a:off x="628650" y="1371600"/>
            <a:ext cx="2514600" cy="3200400"/>
          </a:xfrm>
          <a:prstGeom prst="rect">
            <a:avLst/>
          </a:prstGeom>
          <a:effectLst>
            <a:outerShdw blurRad="2921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90" name="Picture Placeholder 2"/>
          <p:cNvSpPr>
            <a:spLocks noGrp="1"/>
          </p:cNvSpPr>
          <p:nvPr>
            <p:ph type="pic" sz="quarter" idx="13"/>
          </p:nvPr>
        </p:nvSpPr>
        <p:spPr>
          <a:xfrm>
            <a:off x="6000750" y="1371600"/>
            <a:ext cx="2514600" cy="3200400"/>
          </a:xfrm>
          <a:prstGeom prst="rect">
            <a:avLst/>
          </a:prstGeom>
          <a:effectLst>
            <a:outerShdw blurRad="2921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91" name="Picture Placeholder 2"/>
          <p:cNvSpPr>
            <a:spLocks noGrp="1"/>
          </p:cNvSpPr>
          <p:nvPr>
            <p:ph type="pic" sz="quarter" idx="14"/>
          </p:nvPr>
        </p:nvSpPr>
        <p:spPr>
          <a:xfrm>
            <a:off x="3314700" y="1371600"/>
            <a:ext cx="2514600" cy="3200400"/>
          </a:xfrm>
          <a:prstGeom prst="rect">
            <a:avLst/>
          </a:prstGeom>
          <a:effectLst>
            <a:outerShdw blurRad="2921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92"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793"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4">
    <p:spTree>
      <p:nvGrpSpPr>
        <p:cNvPr id="163" name=""/>
        <p:cNvGrpSpPr/>
        <p:nvPr/>
      </p:nvGrpSpPr>
      <p:grpSpPr>
        <a:xfrm>
          <a:off x="0" y="0"/>
          <a:ext cx="0" cy="0"/>
          <a:chOff x="0" y="0"/>
          <a:chExt cx="0" cy="0"/>
        </a:xfrm>
      </p:grpSpPr>
      <p:sp>
        <p:nvSpPr>
          <p:cNvPr id="1048825" name="Picture Placeholder 2"/>
          <p:cNvSpPr>
            <a:spLocks noGrp="1"/>
          </p:cNvSpPr>
          <p:nvPr>
            <p:ph type="pic" sz="quarter" idx="12"/>
          </p:nvPr>
        </p:nvSpPr>
        <p:spPr>
          <a:xfrm>
            <a:off x="640080" y="1005840"/>
            <a:ext cx="1600200" cy="3429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26" name="Picture Placeholder 2"/>
          <p:cNvSpPr>
            <a:spLocks noGrp="1"/>
          </p:cNvSpPr>
          <p:nvPr>
            <p:ph type="pic" sz="quarter" idx="13"/>
          </p:nvPr>
        </p:nvSpPr>
        <p:spPr>
          <a:xfrm>
            <a:off x="2286000" y="1005840"/>
            <a:ext cx="1600200" cy="3429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27" name="Picture Placeholder 2"/>
          <p:cNvSpPr>
            <a:spLocks noGrp="1"/>
          </p:cNvSpPr>
          <p:nvPr>
            <p:ph type="pic" sz="quarter" idx="14"/>
          </p:nvPr>
        </p:nvSpPr>
        <p:spPr>
          <a:xfrm>
            <a:off x="3931920" y="1005840"/>
            <a:ext cx="1600200" cy="34290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28"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829"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15">
    <p:spTree>
      <p:nvGrpSpPr>
        <p:cNvPr id="164" name=""/>
        <p:cNvGrpSpPr/>
        <p:nvPr/>
      </p:nvGrpSpPr>
      <p:grpSpPr>
        <a:xfrm>
          <a:off x="0" y="0"/>
          <a:ext cx="0" cy="0"/>
          <a:chOff x="0" y="0"/>
          <a:chExt cx="0" cy="0"/>
        </a:xfrm>
      </p:grpSpPr>
      <p:sp>
        <p:nvSpPr>
          <p:cNvPr id="1048830" name="Picture Placeholder 2"/>
          <p:cNvSpPr>
            <a:spLocks noGrp="1"/>
          </p:cNvSpPr>
          <p:nvPr>
            <p:ph type="pic" sz="quarter" idx="12"/>
          </p:nvPr>
        </p:nvSpPr>
        <p:spPr>
          <a:xfrm>
            <a:off x="628650" y="1005840"/>
            <a:ext cx="1828800" cy="2514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31" name="Picture Placeholder 2"/>
          <p:cNvSpPr>
            <a:spLocks noGrp="1"/>
          </p:cNvSpPr>
          <p:nvPr>
            <p:ph type="pic" sz="quarter" idx="13"/>
          </p:nvPr>
        </p:nvSpPr>
        <p:spPr>
          <a:xfrm>
            <a:off x="2647950" y="1005840"/>
            <a:ext cx="1828800" cy="2514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32" name="Picture Placeholder 2"/>
          <p:cNvSpPr>
            <a:spLocks noGrp="1"/>
          </p:cNvSpPr>
          <p:nvPr>
            <p:ph type="pic" sz="quarter" idx="14"/>
          </p:nvPr>
        </p:nvSpPr>
        <p:spPr>
          <a:xfrm>
            <a:off x="4667250" y="1005840"/>
            <a:ext cx="1828800" cy="2514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33" name="Picture Placeholder 2"/>
          <p:cNvSpPr>
            <a:spLocks noGrp="1"/>
          </p:cNvSpPr>
          <p:nvPr>
            <p:ph type="pic" sz="quarter" idx="15"/>
          </p:nvPr>
        </p:nvSpPr>
        <p:spPr>
          <a:xfrm>
            <a:off x="6686550" y="1005840"/>
            <a:ext cx="1828800" cy="2514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34"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16">
    <p:spTree>
      <p:nvGrpSpPr>
        <p:cNvPr id="172" name=""/>
        <p:cNvGrpSpPr/>
        <p:nvPr/>
      </p:nvGrpSpPr>
      <p:grpSpPr>
        <a:xfrm>
          <a:off x="0" y="0"/>
          <a:ext cx="0" cy="0"/>
          <a:chOff x="0" y="0"/>
          <a:chExt cx="0" cy="0"/>
        </a:xfrm>
      </p:grpSpPr>
      <p:sp>
        <p:nvSpPr>
          <p:cNvPr id="1048879" name="Picture Placeholder 2"/>
          <p:cNvSpPr>
            <a:spLocks noGrp="1"/>
          </p:cNvSpPr>
          <p:nvPr>
            <p:ph type="pic" sz="quarter" idx="12"/>
          </p:nvPr>
        </p:nvSpPr>
        <p:spPr>
          <a:xfrm>
            <a:off x="628650" y="1276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80" name="Picture Placeholder 2"/>
          <p:cNvSpPr>
            <a:spLocks noGrp="1"/>
          </p:cNvSpPr>
          <p:nvPr>
            <p:ph type="pic" sz="quarter" idx="13"/>
          </p:nvPr>
        </p:nvSpPr>
        <p:spPr>
          <a:xfrm>
            <a:off x="2647950" y="1276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81" name="Picture Placeholder 2"/>
          <p:cNvSpPr>
            <a:spLocks noGrp="1"/>
          </p:cNvSpPr>
          <p:nvPr>
            <p:ph type="pic" sz="quarter" idx="14"/>
          </p:nvPr>
        </p:nvSpPr>
        <p:spPr>
          <a:xfrm>
            <a:off x="4667250" y="1276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82" name="Picture Placeholder 2"/>
          <p:cNvSpPr>
            <a:spLocks noGrp="1"/>
          </p:cNvSpPr>
          <p:nvPr>
            <p:ph type="pic" sz="quarter" idx="15"/>
          </p:nvPr>
        </p:nvSpPr>
        <p:spPr>
          <a:xfrm>
            <a:off x="6686550" y="1276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83"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17">
    <p:spTree>
      <p:nvGrpSpPr>
        <p:cNvPr id="147" name=""/>
        <p:cNvGrpSpPr/>
        <p:nvPr/>
      </p:nvGrpSpPr>
      <p:grpSpPr>
        <a:xfrm>
          <a:off x="0" y="0"/>
          <a:ext cx="0" cy="0"/>
          <a:chOff x="0" y="0"/>
          <a:chExt cx="0" cy="0"/>
        </a:xfrm>
      </p:grpSpPr>
      <p:sp>
        <p:nvSpPr>
          <p:cNvPr id="1048740" name="Slide Number Placeholder 6"/>
          <p:cNvSpPr>
            <a:spLocks noGrp="1"/>
          </p:cNvSpPr>
          <p:nvPr>
            <p:ph type="sldNum" sz="quarter" idx="11"/>
          </p:nvPr>
        </p:nvSpPr>
        <p:spPr>
          <a:xfrm>
            <a:off x="8498349" y="236878"/>
            <a:ext cx="417052" cy="353672"/>
          </a:xfrm>
          <a:prstGeom prst="rect">
            <a:avLst/>
          </a:prstGeom>
        </p:spPr>
        <p:txBody>
          <a:bodyPr/>
          <a:p>
            <a:fld id="{EFAF4AA5-1B32-4B1D-9466-74C2062FAF79}" type="slidenum">
              <a:rPr lang="uk-UA" smtClean="0"/>
            </a:fld>
            <a:endParaRPr lang="uk-UA" dirty="0"/>
          </a:p>
        </p:txBody>
      </p:sp>
      <p:sp>
        <p:nvSpPr>
          <p:cNvPr id="1048741" name="Picture Placeholder 2"/>
          <p:cNvSpPr>
            <a:spLocks noGrp="1"/>
          </p:cNvSpPr>
          <p:nvPr>
            <p:ph type="pic" sz="quarter" idx="12"/>
          </p:nvPr>
        </p:nvSpPr>
        <p:spPr>
          <a:xfrm>
            <a:off x="628650" y="129159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42" name="Picture Placeholder 2"/>
          <p:cNvSpPr>
            <a:spLocks noGrp="1"/>
          </p:cNvSpPr>
          <p:nvPr>
            <p:ph type="pic" sz="quarter" idx="13"/>
          </p:nvPr>
        </p:nvSpPr>
        <p:spPr>
          <a:xfrm>
            <a:off x="628650" y="30289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43" name="Picture Placeholder 2"/>
          <p:cNvSpPr>
            <a:spLocks noGrp="1"/>
          </p:cNvSpPr>
          <p:nvPr>
            <p:ph type="pic" sz="quarter" idx="14"/>
          </p:nvPr>
        </p:nvSpPr>
        <p:spPr>
          <a:xfrm>
            <a:off x="4667250" y="129159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44" name="Picture Placeholder 2"/>
          <p:cNvSpPr>
            <a:spLocks noGrp="1"/>
          </p:cNvSpPr>
          <p:nvPr>
            <p:ph type="pic" sz="quarter" idx="15"/>
          </p:nvPr>
        </p:nvSpPr>
        <p:spPr>
          <a:xfrm>
            <a:off x="4667250" y="30289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45"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18">
    <p:spTree>
      <p:nvGrpSpPr>
        <p:cNvPr id="153" name=""/>
        <p:cNvGrpSpPr/>
        <p:nvPr/>
      </p:nvGrpSpPr>
      <p:grpSpPr>
        <a:xfrm>
          <a:off x="0" y="0"/>
          <a:ext cx="0" cy="0"/>
          <a:chOff x="0" y="0"/>
          <a:chExt cx="0" cy="0"/>
        </a:xfrm>
      </p:grpSpPr>
      <p:sp>
        <p:nvSpPr>
          <p:cNvPr id="1048774" name="Slide Number Placeholder 6"/>
          <p:cNvSpPr>
            <a:spLocks noGrp="1"/>
          </p:cNvSpPr>
          <p:nvPr>
            <p:ph type="sldNum" sz="quarter" idx="11"/>
          </p:nvPr>
        </p:nvSpPr>
        <p:spPr>
          <a:xfrm>
            <a:off x="8498349" y="236878"/>
            <a:ext cx="417052" cy="353672"/>
          </a:xfrm>
          <a:prstGeom prst="rect">
            <a:avLst/>
          </a:prstGeom>
        </p:spPr>
        <p:txBody>
          <a:bodyPr/>
          <a:p>
            <a:fld id="{EFAF4AA5-1B32-4B1D-9466-74C2062FAF79}" type="slidenum">
              <a:rPr lang="uk-UA" smtClean="0"/>
            </a:fld>
            <a:endParaRPr lang="uk-UA"/>
          </a:p>
        </p:txBody>
      </p:sp>
      <p:sp>
        <p:nvSpPr>
          <p:cNvPr id="1048775" name="Picture Placeholder 2"/>
          <p:cNvSpPr>
            <a:spLocks noGrp="1"/>
          </p:cNvSpPr>
          <p:nvPr>
            <p:ph type="pic" sz="quarter" idx="12"/>
          </p:nvPr>
        </p:nvSpPr>
        <p:spPr>
          <a:xfrm>
            <a:off x="594360" y="1291590"/>
            <a:ext cx="1600200" cy="16002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76" name="Picture Placeholder 2"/>
          <p:cNvSpPr>
            <a:spLocks noGrp="1"/>
          </p:cNvSpPr>
          <p:nvPr>
            <p:ph type="pic" sz="quarter" idx="13"/>
          </p:nvPr>
        </p:nvSpPr>
        <p:spPr>
          <a:xfrm>
            <a:off x="594360" y="3028950"/>
            <a:ext cx="1600200" cy="16002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77" name="Picture Placeholder 2"/>
          <p:cNvSpPr>
            <a:spLocks noGrp="1"/>
          </p:cNvSpPr>
          <p:nvPr>
            <p:ph type="pic" sz="quarter" idx="14"/>
          </p:nvPr>
        </p:nvSpPr>
        <p:spPr>
          <a:xfrm>
            <a:off x="2331720" y="1291590"/>
            <a:ext cx="1600200" cy="16002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78" name="Picture Placeholder 2"/>
          <p:cNvSpPr>
            <a:spLocks noGrp="1"/>
          </p:cNvSpPr>
          <p:nvPr>
            <p:ph type="pic" sz="quarter" idx="15"/>
          </p:nvPr>
        </p:nvSpPr>
        <p:spPr>
          <a:xfrm>
            <a:off x="2331720" y="3028950"/>
            <a:ext cx="1600200" cy="16002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79"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19">
    <p:spTree>
      <p:nvGrpSpPr>
        <p:cNvPr id="165" name=""/>
        <p:cNvGrpSpPr/>
        <p:nvPr/>
      </p:nvGrpSpPr>
      <p:grpSpPr>
        <a:xfrm>
          <a:off x="0" y="0"/>
          <a:ext cx="0" cy="0"/>
          <a:chOff x="0" y="0"/>
          <a:chExt cx="0" cy="0"/>
        </a:xfrm>
      </p:grpSpPr>
      <p:sp>
        <p:nvSpPr>
          <p:cNvPr id="1048835" name="Picture Placeholder 2"/>
          <p:cNvSpPr>
            <a:spLocks noGrp="1"/>
          </p:cNvSpPr>
          <p:nvPr>
            <p:ph type="pic" sz="quarter" idx="12"/>
          </p:nvPr>
        </p:nvSpPr>
        <p:spPr>
          <a:xfrm>
            <a:off x="628650" y="1230630"/>
            <a:ext cx="25146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36" name="Picture Placeholder 2"/>
          <p:cNvSpPr>
            <a:spLocks noGrp="1"/>
          </p:cNvSpPr>
          <p:nvPr>
            <p:ph type="pic" sz="quarter" idx="13"/>
          </p:nvPr>
        </p:nvSpPr>
        <p:spPr>
          <a:xfrm>
            <a:off x="6000750" y="1230630"/>
            <a:ext cx="25146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37" name="Picture Placeholder 2"/>
          <p:cNvSpPr>
            <a:spLocks noGrp="1"/>
          </p:cNvSpPr>
          <p:nvPr>
            <p:ph type="pic" sz="quarter" idx="14"/>
          </p:nvPr>
        </p:nvSpPr>
        <p:spPr>
          <a:xfrm>
            <a:off x="3314700" y="1230630"/>
            <a:ext cx="25146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38" name="Picture Placeholder 2"/>
          <p:cNvSpPr>
            <a:spLocks noGrp="1"/>
          </p:cNvSpPr>
          <p:nvPr>
            <p:ph type="pic" sz="quarter" idx="15"/>
          </p:nvPr>
        </p:nvSpPr>
        <p:spPr>
          <a:xfrm>
            <a:off x="628650" y="3105150"/>
            <a:ext cx="25146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39" name="Picture Placeholder 2"/>
          <p:cNvSpPr>
            <a:spLocks noGrp="1"/>
          </p:cNvSpPr>
          <p:nvPr>
            <p:ph type="pic" sz="quarter" idx="16"/>
          </p:nvPr>
        </p:nvSpPr>
        <p:spPr>
          <a:xfrm>
            <a:off x="6000750" y="3105150"/>
            <a:ext cx="25146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40" name="Picture Placeholder 2"/>
          <p:cNvSpPr>
            <a:spLocks noGrp="1"/>
          </p:cNvSpPr>
          <p:nvPr>
            <p:ph type="pic" sz="quarter" idx="17"/>
          </p:nvPr>
        </p:nvSpPr>
        <p:spPr>
          <a:xfrm>
            <a:off x="3314700" y="3105150"/>
            <a:ext cx="25146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41"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842"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20">
    <p:spTree>
      <p:nvGrpSpPr>
        <p:cNvPr id="173" name=""/>
        <p:cNvGrpSpPr/>
        <p:nvPr/>
      </p:nvGrpSpPr>
      <p:grpSpPr>
        <a:xfrm>
          <a:off x="0" y="0"/>
          <a:ext cx="0" cy="0"/>
          <a:chOff x="0" y="0"/>
          <a:chExt cx="0" cy="0"/>
        </a:xfrm>
      </p:grpSpPr>
      <p:sp>
        <p:nvSpPr>
          <p:cNvPr id="1048884" name="Picture Placeholder 2"/>
          <p:cNvSpPr>
            <a:spLocks noGrp="1"/>
          </p:cNvSpPr>
          <p:nvPr>
            <p:ph type="pic" sz="quarter" idx="12"/>
          </p:nvPr>
        </p:nvSpPr>
        <p:spPr>
          <a:xfrm>
            <a:off x="647700" y="1288542"/>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85" name="Picture Placeholder 2"/>
          <p:cNvSpPr>
            <a:spLocks noGrp="1"/>
          </p:cNvSpPr>
          <p:nvPr>
            <p:ph type="pic" sz="quarter" idx="13"/>
          </p:nvPr>
        </p:nvSpPr>
        <p:spPr>
          <a:xfrm>
            <a:off x="2667000" y="1288542"/>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86" name="Picture Placeholder 2"/>
          <p:cNvSpPr>
            <a:spLocks noGrp="1"/>
          </p:cNvSpPr>
          <p:nvPr>
            <p:ph type="pic" sz="quarter" idx="14"/>
          </p:nvPr>
        </p:nvSpPr>
        <p:spPr>
          <a:xfrm>
            <a:off x="4686300" y="1288542"/>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87" name="Picture Placeholder 2"/>
          <p:cNvSpPr>
            <a:spLocks noGrp="1"/>
          </p:cNvSpPr>
          <p:nvPr>
            <p:ph type="pic" sz="quarter" idx="15"/>
          </p:nvPr>
        </p:nvSpPr>
        <p:spPr>
          <a:xfrm>
            <a:off x="6705600" y="1288542"/>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88" name="Picture Placeholder 2"/>
          <p:cNvSpPr>
            <a:spLocks noGrp="1"/>
          </p:cNvSpPr>
          <p:nvPr>
            <p:ph type="pic" sz="quarter" idx="16"/>
          </p:nvPr>
        </p:nvSpPr>
        <p:spPr>
          <a:xfrm>
            <a:off x="647700" y="3181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89" name="Picture Placeholder 2"/>
          <p:cNvSpPr>
            <a:spLocks noGrp="1"/>
          </p:cNvSpPr>
          <p:nvPr>
            <p:ph type="pic" sz="quarter" idx="17"/>
          </p:nvPr>
        </p:nvSpPr>
        <p:spPr>
          <a:xfrm>
            <a:off x="2667000" y="3181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90" name="Picture Placeholder 2"/>
          <p:cNvSpPr>
            <a:spLocks noGrp="1"/>
          </p:cNvSpPr>
          <p:nvPr>
            <p:ph type="pic" sz="quarter" idx="18"/>
          </p:nvPr>
        </p:nvSpPr>
        <p:spPr>
          <a:xfrm>
            <a:off x="4686300" y="3181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91" name="Picture Placeholder 2"/>
          <p:cNvSpPr>
            <a:spLocks noGrp="1"/>
          </p:cNvSpPr>
          <p:nvPr>
            <p:ph type="pic" sz="quarter" idx="19"/>
          </p:nvPr>
        </p:nvSpPr>
        <p:spPr>
          <a:xfrm>
            <a:off x="6705600" y="3181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92"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893"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21">
    <p:spTree>
      <p:nvGrpSpPr>
        <p:cNvPr id="152" name=""/>
        <p:cNvGrpSpPr/>
        <p:nvPr/>
      </p:nvGrpSpPr>
      <p:grpSpPr>
        <a:xfrm>
          <a:off x="0" y="0"/>
          <a:ext cx="0" cy="0"/>
          <a:chOff x="0" y="0"/>
          <a:chExt cx="0" cy="0"/>
        </a:xfrm>
      </p:grpSpPr>
      <p:sp>
        <p:nvSpPr>
          <p:cNvPr id="1048766" name="Picture Placeholder 2"/>
          <p:cNvSpPr>
            <a:spLocks noGrp="1"/>
          </p:cNvSpPr>
          <p:nvPr>
            <p:ph type="pic" sz="quarter" idx="12"/>
          </p:nvPr>
        </p:nvSpPr>
        <p:spPr>
          <a:xfrm>
            <a:off x="685800" y="1352550"/>
            <a:ext cx="7772400" cy="1371600"/>
          </a:xfrm>
          <a:prstGeom prst="rect">
            <a:avLst/>
          </a:prstGeom>
          <a:effectLst>
            <a:outerShdw blurRad="2921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67" name="Picture Placeholder 2"/>
          <p:cNvSpPr>
            <a:spLocks noGrp="1"/>
          </p:cNvSpPr>
          <p:nvPr>
            <p:ph type="pic" sz="quarter" idx="13"/>
          </p:nvPr>
        </p:nvSpPr>
        <p:spPr>
          <a:xfrm>
            <a:off x="685800" y="2952750"/>
            <a:ext cx="1371600" cy="1371600"/>
          </a:xfrm>
          <a:prstGeom prst="rect">
            <a:avLst/>
          </a:prstGeom>
          <a:effectLst>
            <a:outerShdw blurRad="1905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68" name="Picture Placeholder 2"/>
          <p:cNvSpPr>
            <a:spLocks noGrp="1"/>
          </p:cNvSpPr>
          <p:nvPr>
            <p:ph type="pic" sz="quarter" idx="14"/>
          </p:nvPr>
        </p:nvSpPr>
        <p:spPr>
          <a:xfrm>
            <a:off x="7086600" y="2952750"/>
            <a:ext cx="1371600" cy="1371600"/>
          </a:xfrm>
          <a:prstGeom prst="rect">
            <a:avLst/>
          </a:prstGeom>
          <a:effectLst>
            <a:outerShdw blurRad="1905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69" name="Picture Placeholder 2"/>
          <p:cNvSpPr>
            <a:spLocks noGrp="1"/>
          </p:cNvSpPr>
          <p:nvPr>
            <p:ph type="pic" sz="quarter" idx="15"/>
          </p:nvPr>
        </p:nvSpPr>
        <p:spPr>
          <a:xfrm>
            <a:off x="5486400" y="2952750"/>
            <a:ext cx="1371600" cy="1371600"/>
          </a:xfrm>
          <a:prstGeom prst="rect">
            <a:avLst/>
          </a:prstGeom>
          <a:effectLst>
            <a:outerShdw blurRad="1905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70" name="Picture Placeholder 2"/>
          <p:cNvSpPr>
            <a:spLocks noGrp="1"/>
          </p:cNvSpPr>
          <p:nvPr>
            <p:ph type="pic" sz="quarter" idx="16"/>
          </p:nvPr>
        </p:nvSpPr>
        <p:spPr>
          <a:xfrm>
            <a:off x="3886200" y="2952750"/>
            <a:ext cx="1371600" cy="1371600"/>
          </a:xfrm>
          <a:prstGeom prst="rect">
            <a:avLst/>
          </a:prstGeom>
          <a:effectLst>
            <a:outerShdw blurRad="1905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71" name="Picture Placeholder 2"/>
          <p:cNvSpPr>
            <a:spLocks noGrp="1"/>
          </p:cNvSpPr>
          <p:nvPr>
            <p:ph type="pic" sz="quarter" idx="17"/>
          </p:nvPr>
        </p:nvSpPr>
        <p:spPr>
          <a:xfrm>
            <a:off x="2286000" y="2952750"/>
            <a:ext cx="1371600" cy="1371600"/>
          </a:xfrm>
          <a:prstGeom prst="rect">
            <a:avLst/>
          </a:prstGeom>
          <a:effectLst>
            <a:outerShdw blurRad="190500" dist="38100" dir="5400000" algn="t" rotWithShape="0">
              <a:prstClr val="black">
                <a:alpha val="67000"/>
              </a:prstClr>
            </a:outerShdw>
          </a:effectLst>
        </p:spPr>
        <p:txBody>
          <a:bodyPr lIns="45717" tIns="22859" rIns="45717" bIns="22859"/>
          <a:lstStyle>
            <a:lvl1pPr>
              <a:defRPr sz="1000"/>
            </a:lvl1pPr>
          </a:lstStyle>
          <a:p>
            <a:r>
              <a:rPr lang="en-US" dirty="0"/>
              <a:t>Click icon to add picture</a:t>
            </a:r>
            <a:endParaRPr lang="uk-UA"/>
          </a:p>
        </p:txBody>
      </p:sp>
      <p:sp>
        <p:nvSpPr>
          <p:cNvPr id="1048772"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773"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MEDIA OPTION">
    <p:spTree>
      <p:nvGrpSpPr>
        <p:cNvPr id="157" name=""/>
        <p:cNvGrpSpPr/>
        <p:nvPr/>
      </p:nvGrpSpPr>
      <p:grpSpPr>
        <a:xfrm>
          <a:off x="0" y="0"/>
          <a:ext cx="0" cy="0"/>
          <a:chOff x="0" y="0"/>
          <a:chExt cx="0" cy="0"/>
        </a:xfrm>
      </p:grpSpPr>
      <p:sp>
        <p:nvSpPr>
          <p:cNvPr id="1048794" name="Media Placeholder 2"/>
          <p:cNvSpPr>
            <a:spLocks noGrp="1"/>
          </p:cNvSpPr>
          <p:nvPr>
            <p:ph type="media" sz="quarter" idx="12" hasCustomPrompt="1"/>
          </p:nvPr>
        </p:nvSpPr>
        <p:spPr>
          <a:xfrm>
            <a:off x="628650" y="1169100"/>
            <a:ext cx="5495206" cy="3091054"/>
          </a:xfrm>
          <a:prstGeom prst="rect">
            <a:avLst/>
          </a:prstGeom>
        </p:spPr>
        <p:txBody>
          <a:bodyPr lIns="45717" tIns="22859" rIns="45717" bIns="22859"/>
          <a:p>
            <a:r>
              <a:rPr lang="en-US" dirty="0"/>
              <a:t>Click icon to add media</a:t>
            </a:r>
            <a:endParaRPr lang="uk-UA"/>
          </a:p>
        </p:txBody>
      </p:sp>
      <p:sp>
        <p:nvSpPr>
          <p:cNvPr id="1048795"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51" name=""/>
        <p:cNvGrpSpPr/>
        <p:nvPr/>
      </p:nvGrpSpPr>
      <p:grpSpPr>
        <a:xfrm>
          <a:off x="0" y="0"/>
          <a:ext cx="0" cy="0"/>
          <a:chOff x="0" y="0"/>
          <a:chExt cx="0" cy="0"/>
        </a:xfrm>
      </p:grpSpPr>
      <p:sp>
        <p:nvSpPr>
          <p:cNvPr id="1048761" name="Picture Placeholder 3"/>
          <p:cNvSpPr>
            <a:spLocks noGrp="1"/>
          </p:cNvSpPr>
          <p:nvPr>
            <p:ph type="pic" sz="quarter" idx="12"/>
          </p:nvPr>
        </p:nvSpPr>
        <p:spPr>
          <a:xfrm>
            <a:off x="1143000" y="10058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62" name="Picture Placeholder 3"/>
          <p:cNvSpPr>
            <a:spLocks noGrp="1"/>
          </p:cNvSpPr>
          <p:nvPr>
            <p:ph type="pic" sz="quarter" idx="14"/>
          </p:nvPr>
        </p:nvSpPr>
        <p:spPr>
          <a:xfrm>
            <a:off x="4572000" y="10058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63" name="Picture Placeholder 3"/>
          <p:cNvSpPr>
            <a:spLocks noGrp="1"/>
          </p:cNvSpPr>
          <p:nvPr>
            <p:ph type="pic" sz="quarter" idx="17"/>
          </p:nvPr>
        </p:nvSpPr>
        <p:spPr>
          <a:xfrm>
            <a:off x="2857500" y="27203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64" name="Picture Placeholder 3"/>
          <p:cNvSpPr>
            <a:spLocks noGrp="1"/>
          </p:cNvSpPr>
          <p:nvPr>
            <p:ph type="pic" sz="quarter" idx="19"/>
          </p:nvPr>
        </p:nvSpPr>
        <p:spPr>
          <a:xfrm>
            <a:off x="6286500" y="27203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765"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68" name=""/>
        <p:cNvGrpSpPr/>
        <p:nvPr/>
      </p:nvGrpSpPr>
      <p:grpSpPr>
        <a:xfrm>
          <a:off x="0" y="0"/>
          <a:ext cx="0" cy="0"/>
          <a:chOff x="0" y="0"/>
          <a:chExt cx="0" cy="0"/>
        </a:xfrm>
      </p:grpSpPr>
      <p:sp>
        <p:nvSpPr>
          <p:cNvPr id="1048860"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71" name=""/>
        <p:cNvGrpSpPr/>
        <p:nvPr/>
      </p:nvGrpSpPr>
      <p:grpSpPr>
        <a:xfrm>
          <a:off x="0" y="0"/>
          <a:ext cx="0" cy="0"/>
          <a:chOff x="0" y="0"/>
          <a:chExt cx="0" cy="0"/>
        </a:xfrm>
      </p:grpSpPr>
      <p:sp>
        <p:nvSpPr>
          <p:cNvPr id="1048876" name="日期占位符 1"/>
          <p:cNvSpPr>
            <a:spLocks noGrp="1"/>
          </p:cNvSpPr>
          <p:nvPr>
            <p:ph type="dt" sz="half" idx="10"/>
          </p:nvPr>
        </p:nvSpPr>
        <p:spPr>
          <a:xfrm>
            <a:off x="838200" y="6356353"/>
            <a:ext cx="2743200" cy="365125"/>
          </a:xfrm>
        </p:spPr>
        <p:txBody>
          <a:bodyPr lIns="91434" tIns="45717" rIns="91434" bIns="45717"/>
          <a:p>
            <a:fld id="{82F288E0-7875-42C4-84C8-98DBBD3BF4D2}" type="datetimeFigureOut">
              <a:rPr lang="zh-CN" altLang="en-US" smtClean="0"/>
            </a:fld>
            <a:endParaRPr lang="zh-CN" altLang="en-US"/>
          </a:p>
        </p:txBody>
      </p:sp>
      <p:sp>
        <p:nvSpPr>
          <p:cNvPr id="1048877" name="页脚占位符 2"/>
          <p:cNvSpPr>
            <a:spLocks noGrp="1"/>
          </p:cNvSpPr>
          <p:nvPr>
            <p:ph type="ftr" sz="quarter" idx="11"/>
          </p:nvPr>
        </p:nvSpPr>
        <p:spPr>
          <a:xfrm>
            <a:off x="4038600" y="6356353"/>
            <a:ext cx="4114800" cy="365125"/>
          </a:xfrm>
        </p:spPr>
        <p:txBody>
          <a:bodyPr lIns="91434" tIns="45717" rIns="91434" bIns="45717"/>
          <a:p>
            <a:endParaRPr lang="zh-CN" altLang="en-US"/>
          </a:p>
        </p:txBody>
      </p:sp>
      <p:sp>
        <p:nvSpPr>
          <p:cNvPr id="1048878" name="灯片编号占位符 3"/>
          <p:cNvSpPr>
            <a:spLocks noGrp="1"/>
          </p:cNvSpPr>
          <p:nvPr>
            <p:ph type="sldNum" sz="quarter" idx="12"/>
          </p:nvPr>
        </p:nvSpPr>
        <p:spPr/>
        <p:txBody>
          <a:bodyPr/>
          <a:p>
            <a:fld id="{5DE872C3-2ED1-43FB-B3C4-BA6F078D7CD3}" type="slidenum">
              <a:rPr lang="en-US" smtClean="0"/>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05" name=""/>
        <p:cNvGrpSpPr/>
        <p:nvPr/>
      </p:nvGrpSpPr>
      <p:grpSpPr>
        <a:xfrm>
          <a:off x="0" y="0"/>
          <a:ext cx="0" cy="0"/>
          <a:chOff x="0" y="0"/>
          <a:chExt cx="0" cy="0"/>
        </a:xfrm>
      </p:grpSpPr>
      <p:sp>
        <p:nvSpPr>
          <p:cNvPr id="1048682" name="标题 1"/>
          <p:cNvSpPr>
            <a:spLocks noGrp="1"/>
          </p:cNvSpPr>
          <p:nvPr>
            <p:ph type="ctrTitle"/>
          </p:nvPr>
        </p:nvSpPr>
        <p:spPr>
          <a:xfrm>
            <a:off x="685800" y="1597822"/>
            <a:ext cx="7772400" cy="1102519"/>
          </a:xfrm>
        </p:spPr>
        <p:txBody>
          <a:bodyPr/>
          <a:p>
            <a:r>
              <a:rPr lang="zh-CN" altLang="en-US"/>
              <a:t>单击此处编辑母版标题样式</a:t>
            </a:r>
            <a:endParaRPr lang="zh-CN" altLang="en-US"/>
          </a:p>
        </p:txBody>
      </p:sp>
      <p:sp>
        <p:nvSpPr>
          <p:cNvPr id="1048683" name="副标题 2"/>
          <p:cNvSpPr>
            <a:spLocks noGrp="1"/>
          </p:cNvSpPr>
          <p:nvPr>
            <p:ph type="subTitle" idx="1"/>
          </p:nvPr>
        </p:nvSpPr>
        <p:spPr>
          <a:xfrm>
            <a:off x="1371600" y="2914650"/>
            <a:ext cx="6400800" cy="1314450"/>
          </a:xfrm>
        </p:spPr>
        <p:txBody>
          <a:bodyPr/>
          <a:lstStyle>
            <a:lvl1pPr marL="0" indent="0" algn="ctr">
              <a:buNone/>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单击此处编辑母版副标题样式</a:t>
            </a:r>
            <a:endParaRPr lang="zh-CN" altLang="en-US"/>
          </a:p>
        </p:txBody>
      </p:sp>
      <p:sp>
        <p:nvSpPr>
          <p:cNvPr id="1048684" name="日期占位符 3"/>
          <p:cNvSpPr>
            <a:spLocks noGrp="1" noChangeArrowheads="1"/>
          </p:cNvSpPr>
          <p:nvPr>
            <p:ph type="dt" sz="half" idx="10"/>
          </p:nvPr>
        </p:nvSpPr>
        <p:spPr/>
        <p:txBody>
          <a:bodyPr/>
          <a:p>
            <a:fld id="{5004BFA2-F7B1-499A-A0B7-FC15F9227E6B}" type="datetimeFigureOut">
              <a:rPr lang="zh-CN" altLang="en-US"/>
            </a:fld>
            <a:endParaRPr lang="zh-CN" altLang="en-US"/>
          </a:p>
        </p:txBody>
      </p:sp>
      <p:sp>
        <p:nvSpPr>
          <p:cNvPr id="1048685" name="页脚占位符 4"/>
          <p:cNvSpPr>
            <a:spLocks noGrp="1" noChangeArrowheads="1"/>
          </p:cNvSpPr>
          <p:nvPr>
            <p:ph type="ftr" sz="quarter" idx="11"/>
          </p:nvPr>
        </p:nvSpPr>
        <p:spPr/>
        <p:txBody>
          <a:bodyPr/>
          <a:p>
            <a:endParaRPr lang="zh-CN" altLang="en-US"/>
          </a:p>
        </p:txBody>
      </p:sp>
      <p:sp>
        <p:nvSpPr>
          <p:cNvPr id="1048686" name="灯片编号占位符 5"/>
          <p:cNvSpPr>
            <a:spLocks noGrp="1" noChangeArrowheads="1"/>
          </p:cNvSpPr>
          <p:nvPr>
            <p:ph type="sldNum" sz="quarter" idx="12"/>
          </p:nvPr>
        </p:nvSpPr>
        <p:spPr/>
        <p:txBody>
          <a:bodyPr/>
          <a:p>
            <a:fld id="{36453FEE-A315-4C3A-A34C-E769B602E56D}"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12" name=""/>
        <p:cNvGrpSpPr/>
        <p:nvPr/>
      </p:nvGrpSpPr>
      <p:grpSpPr>
        <a:xfrm>
          <a:off x="0" y="0"/>
          <a:ext cx="0" cy="0"/>
          <a:chOff x="0" y="0"/>
          <a:chExt cx="0" cy="0"/>
        </a:xfrm>
      </p:grpSpPr>
      <p:sp>
        <p:nvSpPr>
          <p:cNvPr id="1048722" name="标题 1"/>
          <p:cNvSpPr>
            <a:spLocks noGrp="1"/>
          </p:cNvSpPr>
          <p:nvPr>
            <p:ph type="title"/>
          </p:nvPr>
        </p:nvSpPr>
        <p:spPr/>
        <p:txBody>
          <a:bodyPr/>
          <a:p>
            <a:r>
              <a:rPr lang="zh-CN" altLang="en-US"/>
              <a:t>单击此处编辑母版标题样式</a:t>
            </a:r>
            <a:endParaRPr lang="zh-CN" altLang="en-US"/>
          </a:p>
        </p:txBody>
      </p:sp>
      <p:sp>
        <p:nvSpPr>
          <p:cNvPr id="1048723" name="内容占位符 2"/>
          <p:cNvSpPr>
            <a:spLocks noGrp="1"/>
          </p:cNvSpPr>
          <p:nvPr>
            <p:ph idx="1"/>
          </p:nvPr>
        </p:nvSpPr>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4" name="日期占位符 3"/>
          <p:cNvSpPr>
            <a:spLocks noGrp="1" noChangeArrowheads="1"/>
          </p:cNvSpPr>
          <p:nvPr>
            <p:ph type="dt" sz="half" idx="10"/>
          </p:nvPr>
        </p:nvSpPr>
        <p:spPr/>
        <p:txBody>
          <a:bodyPr/>
          <a:p>
            <a:fld id="{70196162-A4BD-4FB2-9321-D2F498D1EE7F}" type="datetimeFigureOut">
              <a:rPr lang="zh-CN" altLang="en-US"/>
            </a:fld>
            <a:endParaRPr lang="zh-CN" altLang="en-US"/>
          </a:p>
        </p:txBody>
      </p:sp>
      <p:sp>
        <p:nvSpPr>
          <p:cNvPr id="1048725" name="页脚占位符 4"/>
          <p:cNvSpPr>
            <a:spLocks noGrp="1" noChangeArrowheads="1"/>
          </p:cNvSpPr>
          <p:nvPr>
            <p:ph type="ftr" sz="quarter" idx="11"/>
          </p:nvPr>
        </p:nvSpPr>
        <p:spPr/>
        <p:txBody>
          <a:bodyPr/>
          <a:p>
            <a:endParaRPr lang="zh-CN" altLang="en-US"/>
          </a:p>
        </p:txBody>
      </p:sp>
      <p:sp>
        <p:nvSpPr>
          <p:cNvPr id="1048726" name="灯片编号占位符 5"/>
          <p:cNvSpPr>
            <a:spLocks noGrp="1" noChangeArrowheads="1"/>
          </p:cNvSpPr>
          <p:nvPr>
            <p:ph type="sldNum" sz="quarter" idx="12"/>
          </p:nvPr>
        </p:nvSpPr>
        <p:spPr/>
        <p:txBody>
          <a:bodyPr/>
          <a:p>
            <a:fld id="{570A55DB-F8BB-4C76-AEB3-5F2C7011E923}"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11" name=""/>
        <p:cNvGrpSpPr/>
        <p:nvPr/>
      </p:nvGrpSpPr>
      <p:grpSpPr>
        <a:xfrm>
          <a:off x="0" y="0"/>
          <a:ext cx="0" cy="0"/>
          <a:chOff x="0" y="0"/>
          <a:chExt cx="0" cy="0"/>
        </a:xfrm>
      </p:grpSpPr>
      <p:sp>
        <p:nvSpPr>
          <p:cNvPr id="1048717"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endParaRPr lang="zh-CN" altLang="en-US"/>
          </a:p>
        </p:txBody>
      </p:sp>
      <p:sp>
        <p:nvSpPr>
          <p:cNvPr id="1048718"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endParaRPr lang="zh-CN" altLang="en-US"/>
          </a:p>
        </p:txBody>
      </p:sp>
      <p:sp>
        <p:nvSpPr>
          <p:cNvPr id="1048719" name="日期占位符 3"/>
          <p:cNvSpPr>
            <a:spLocks noGrp="1" noChangeArrowheads="1"/>
          </p:cNvSpPr>
          <p:nvPr>
            <p:ph type="dt" sz="half" idx="10"/>
          </p:nvPr>
        </p:nvSpPr>
        <p:spPr/>
        <p:txBody>
          <a:bodyPr/>
          <a:p>
            <a:fld id="{2AB93DEF-7D5B-4925-8484-CE30531DCDDD}" type="datetimeFigureOut">
              <a:rPr lang="zh-CN" altLang="en-US"/>
            </a:fld>
            <a:endParaRPr lang="zh-CN" altLang="en-US"/>
          </a:p>
        </p:txBody>
      </p:sp>
      <p:sp>
        <p:nvSpPr>
          <p:cNvPr id="1048720" name="页脚占位符 4"/>
          <p:cNvSpPr>
            <a:spLocks noGrp="1" noChangeArrowheads="1"/>
          </p:cNvSpPr>
          <p:nvPr>
            <p:ph type="ftr" sz="quarter" idx="11"/>
          </p:nvPr>
        </p:nvSpPr>
        <p:spPr/>
        <p:txBody>
          <a:bodyPr/>
          <a:p>
            <a:endParaRPr lang="zh-CN" altLang="en-US"/>
          </a:p>
        </p:txBody>
      </p:sp>
      <p:sp>
        <p:nvSpPr>
          <p:cNvPr id="1048721" name="灯片编号占位符 5"/>
          <p:cNvSpPr>
            <a:spLocks noGrp="1" noChangeArrowheads="1"/>
          </p:cNvSpPr>
          <p:nvPr>
            <p:ph type="sldNum" sz="quarter" idx="12"/>
          </p:nvPr>
        </p:nvSpPr>
        <p:spPr/>
        <p:txBody>
          <a:bodyPr/>
          <a:p>
            <a:fld id="{28C6215D-B9D9-499B-A1AF-F3895A48A134}"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06" name=""/>
        <p:cNvGrpSpPr/>
        <p:nvPr/>
      </p:nvGrpSpPr>
      <p:grpSpPr>
        <a:xfrm>
          <a:off x="0" y="0"/>
          <a:ext cx="0" cy="0"/>
          <a:chOff x="0" y="0"/>
          <a:chExt cx="0" cy="0"/>
        </a:xfrm>
      </p:grpSpPr>
      <p:sp>
        <p:nvSpPr>
          <p:cNvPr id="1048687" name="标题 1"/>
          <p:cNvSpPr>
            <a:spLocks noGrp="1"/>
          </p:cNvSpPr>
          <p:nvPr>
            <p:ph type="title"/>
          </p:nvPr>
        </p:nvSpPr>
        <p:spPr/>
        <p:txBody>
          <a:bodyPr/>
          <a:p>
            <a:r>
              <a:rPr lang="zh-CN" altLang="en-US"/>
              <a:t>单击此处编辑母版标题样式</a:t>
            </a:r>
            <a:endParaRPr lang="zh-CN" altLang="en-US"/>
          </a:p>
        </p:txBody>
      </p:sp>
      <p:sp>
        <p:nvSpPr>
          <p:cNvPr id="1048688" name="内容占位符 2"/>
          <p:cNvSpPr>
            <a:spLocks noGrp="1"/>
          </p:cNvSpPr>
          <p:nvPr>
            <p:ph sz="half" idx="1"/>
          </p:nvPr>
        </p:nvSpPr>
        <p:spPr>
          <a:xfrm>
            <a:off x="6286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89" name="内容占位符 3"/>
          <p:cNvSpPr>
            <a:spLocks noGrp="1"/>
          </p:cNvSpPr>
          <p:nvPr>
            <p:ph sz="half" idx="2"/>
          </p:nvPr>
        </p:nvSpPr>
        <p:spPr>
          <a:xfrm>
            <a:off x="46291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90" name="日期占位符 3"/>
          <p:cNvSpPr>
            <a:spLocks noGrp="1" noChangeArrowheads="1"/>
          </p:cNvSpPr>
          <p:nvPr>
            <p:ph type="dt" sz="half" idx="10"/>
          </p:nvPr>
        </p:nvSpPr>
        <p:spPr/>
        <p:txBody>
          <a:bodyPr/>
          <a:p>
            <a:fld id="{FCAD3DF7-4850-48DE-972C-9D03AA05BE20}" type="datetimeFigureOut">
              <a:rPr lang="zh-CN" altLang="en-US"/>
            </a:fld>
            <a:endParaRPr lang="zh-CN" altLang="en-US"/>
          </a:p>
        </p:txBody>
      </p:sp>
      <p:sp>
        <p:nvSpPr>
          <p:cNvPr id="1048691" name="页脚占位符 4"/>
          <p:cNvSpPr>
            <a:spLocks noGrp="1" noChangeArrowheads="1"/>
          </p:cNvSpPr>
          <p:nvPr>
            <p:ph type="ftr" sz="quarter" idx="11"/>
          </p:nvPr>
        </p:nvSpPr>
        <p:spPr/>
        <p:txBody>
          <a:bodyPr/>
          <a:p>
            <a:endParaRPr lang="zh-CN" altLang="en-US"/>
          </a:p>
        </p:txBody>
      </p:sp>
      <p:sp>
        <p:nvSpPr>
          <p:cNvPr id="1048692" name="灯片编号占位符 5"/>
          <p:cNvSpPr>
            <a:spLocks noGrp="1" noChangeArrowheads="1"/>
          </p:cNvSpPr>
          <p:nvPr>
            <p:ph type="sldNum" sz="quarter" idx="12"/>
          </p:nvPr>
        </p:nvSpPr>
        <p:spPr/>
        <p:txBody>
          <a:bodyPr/>
          <a:p>
            <a:fld id="{6E61474B-729F-451A-987B-A75AFDC0966F}"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08" name=""/>
        <p:cNvGrpSpPr/>
        <p:nvPr/>
      </p:nvGrpSpPr>
      <p:grpSpPr>
        <a:xfrm>
          <a:off x="0" y="0"/>
          <a:ext cx="0" cy="0"/>
          <a:chOff x="0" y="0"/>
          <a:chExt cx="0" cy="0"/>
        </a:xfrm>
      </p:grpSpPr>
      <p:sp>
        <p:nvSpPr>
          <p:cNvPr id="1048697" name="标题 1"/>
          <p:cNvSpPr>
            <a:spLocks noGrp="1"/>
          </p:cNvSpPr>
          <p:nvPr>
            <p:ph type="title"/>
          </p:nvPr>
        </p:nvSpPr>
        <p:spPr>
          <a:xfrm>
            <a:off x="457200" y="205979"/>
            <a:ext cx="8229600" cy="857250"/>
          </a:xfrm>
        </p:spPr>
        <p:txBody>
          <a:bodyPr/>
          <a:p>
            <a:r>
              <a:rPr lang="zh-CN" altLang="en-US"/>
              <a:t>单击此处编辑母版标题样式</a:t>
            </a:r>
            <a:endParaRPr lang="zh-CN" altLang="en-US"/>
          </a:p>
        </p:txBody>
      </p:sp>
      <p:sp>
        <p:nvSpPr>
          <p:cNvPr id="1048698" name="文本占位符 2"/>
          <p:cNvSpPr>
            <a:spLocks noGrp="1"/>
          </p:cNvSpPr>
          <p:nvPr>
            <p:ph type="body" idx="1"/>
          </p:nvPr>
        </p:nvSpPr>
        <p:spPr>
          <a:xfrm>
            <a:off x="457202"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1048699" name="内容占位符 3"/>
          <p:cNvSpPr>
            <a:spLocks noGrp="1"/>
          </p:cNvSpPr>
          <p:nvPr>
            <p:ph sz="half" idx="2"/>
          </p:nvPr>
        </p:nvSpPr>
        <p:spPr>
          <a:xfrm>
            <a:off x="457202"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0"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1048701"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2" name="日期占位符 3"/>
          <p:cNvSpPr>
            <a:spLocks noGrp="1" noChangeArrowheads="1"/>
          </p:cNvSpPr>
          <p:nvPr>
            <p:ph type="dt" sz="half" idx="10"/>
          </p:nvPr>
        </p:nvSpPr>
        <p:spPr/>
        <p:txBody>
          <a:bodyPr/>
          <a:p>
            <a:fld id="{60EBE320-408D-401A-9E41-B8599A856669}" type="datetimeFigureOut">
              <a:rPr lang="zh-CN" altLang="en-US"/>
            </a:fld>
            <a:endParaRPr lang="zh-CN" altLang="en-US"/>
          </a:p>
        </p:txBody>
      </p:sp>
      <p:sp>
        <p:nvSpPr>
          <p:cNvPr id="1048703" name="页脚占位符 4"/>
          <p:cNvSpPr>
            <a:spLocks noGrp="1" noChangeArrowheads="1"/>
          </p:cNvSpPr>
          <p:nvPr>
            <p:ph type="ftr" sz="quarter" idx="11"/>
          </p:nvPr>
        </p:nvSpPr>
        <p:spPr/>
        <p:txBody>
          <a:bodyPr/>
          <a:p>
            <a:endParaRPr lang="zh-CN" altLang="en-US"/>
          </a:p>
        </p:txBody>
      </p:sp>
      <p:sp>
        <p:nvSpPr>
          <p:cNvPr id="1048704" name="灯片编号占位符 5"/>
          <p:cNvSpPr>
            <a:spLocks noGrp="1" noChangeArrowheads="1"/>
          </p:cNvSpPr>
          <p:nvPr>
            <p:ph type="sldNum" sz="quarter" idx="12"/>
          </p:nvPr>
        </p:nvSpPr>
        <p:spPr/>
        <p:txBody>
          <a:bodyPr/>
          <a:p>
            <a:fld id="{9F34499C-394C-4B8D-BC0A-F12198D9D26F}"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07" name=""/>
        <p:cNvGrpSpPr/>
        <p:nvPr/>
      </p:nvGrpSpPr>
      <p:grpSpPr>
        <a:xfrm>
          <a:off x="0" y="0"/>
          <a:ext cx="0" cy="0"/>
          <a:chOff x="0" y="0"/>
          <a:chExt cx="0" cy="0"/>
        </a:xfrm>
      </p:grpSpPr>
      <p:sp>
        <p:nvSpPr>
          <p:cNvPr id="1048693" name="标题 1"/>
          <p:cNvSpPr>
            <a:spLocks noGrp="1"/>
          </p:cNvSpPr>
          <p:nvPr>
            <p:ph type="title"/>
          </p:nvPr>
        </p:nvSpPr>
        <p:spPr/>
        <p:txBody>
          <a:bodyPr/>
          <a:p>
            <a:r>
              <a:rPr lang="zh-CN" altLang="en-US"/>
              <a:t>单击此处编辑母版标题样式</a:t>
            </a:r>
            <a:endParaRPr lang="zh-CN" altLang="en-US"/>
          </a:p>
        </p:txBody>
      </p:sp>
      <p:sp>
        <p:nvSpPr>
          <p:cNvPr id="1048694" name="日期占位符 3"/>
          <p:cNvSpPr>
            <a:spLocks noGrp="1" noChangeArrowheads="1"/>
          </p:cNvSpPr>
          <p:nvPr>
            <p:ph type="dt" sz="half" idx="10"/>
          </p:nvPr>
        </p:nvSpPr>
        <p:spPr/>
        <p:txBody>
          <a:bodyPr/>
          <a:p>
            <a:fld id="{275874D0-853F-4736-9AB9-108B3163EB7E}" type="datetimeFigureOut">
              <a:rPr lang="zh-CN" altLang="en-US"/>
            </a:fld>
            <a:endParaRPr lang="zh-CN" altLang="en-US"/>
          </a:p>
        </p:txBody>
      </p:sp>
      <p:sp>
        <p:nvSpPr>
          <p:cNvPr id="1048695" name="页脚占位符 4"/>
          <p:cNvSpPr>
            <a:spLocks noGrp="1" noChangeArrowheads="1"/>
          </p:cNvSpPr>
          <p:nvPr>
            <p:ph type="ftr" sz="quarter" idx="11"/>
          </p:nvPr>
        </p:nvSpPr>
        <p:spPr/>
        <p:txBody>
          <a:bodyPr/>
          <a:p>
            <a:endParaRPr lang="zh-CN" altLang="en-US"/>
          </a:p>
        </p:txBody>
      </p:sp>
      <p:sp>
        <p:nvSpPr>
          <p:cNvPr id="1048696" name="灯片编号占位符 5"/>
          <p:cNvSpPr>
            <a:spLocks noGrp="1" noChangeArrowheads="1"/>
          </p:cNvSpPr>
          <p:nvPr>
            <p:ph type="sldNum" sz="quarter" idx="12"/>
          </p:nvPr>
        </p:nvSpPr>
        <p:spPr/>
        <p:txBody>
          <a:bodyPr/>
          <a:p>
            <a:fld id="{8147D4D9-6EEF-44B9-BC6D-8AD356EB5812}"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8" name=""/>
        <p:cNvGrpSpPr/>
        <p:nvPr/>
      </p:nvGrpSpPr>
      <p:grpSpPr>
        <a:xfrm>
          <a:off x="0" y="0"/>
          <a:ext cx="0" cy="0"/>
          <a:chOff x="0" y="0"/>
          <a:chExt cx="0" cy="0"/>
        </a:xfrm>
      </p:grpSpPr>
      <p:sp>
        <p:nvSpPr>
          <p:cNvPr id="1048581" name="日期占位符 3"/>
          <p:cNvSpPr>
            <a:spLocks noGrp="1" noChangeArrowheads="1"/>
          </p:cNvSpPr>
          <p:nvPr>
            <p:ph type="dt" sz="half" idx="10"/>
          </p:nvPr>
        </p:nvSpPr>
        <p:spPr/>
        <p:txBody>
          <a:bodyPr/>
          <a:p>
            <a:fld id="{955433BC-6486-41DE-977C-8030CCC61116}" type="datetimeFigureOut">
              <a:rPr lang="zh-CN" altLang="en-US"/>
            </a:fld>
            <a:endParaRPr lang="zh-CN" altLang="en-US"/>
          </a:p>
        </p:txBody>
      </p:sp>
      <p:sp>
        <p:nvSpPr>
          <p:cNvPr id="1048582" name="页脚占位符 4"/>
          <p:cNvSpPr>
            <a:spLocks noGrp="1" noChangeArrowheads="1"/>
          </p:cNvSpPr>
          <p:nvPr>
            <p:ph type="ftr" sz="quarter" idx="11"/>
          </p:nvPr>
        </p:nvSpPr>
        <p:spPr/>
        <p:txBody>
          <a:bodyPr/>
          <a:p>
            <a:endParaRPr lang="zh-CN" altLang="en-US"/>
          </a:p>
        </p:txBody>
      </p:sp>
      <p:sp>
        <p:nvSpPr>
          <p:cNvPr id="1048583" name="灯片编号占位符 5"/>
          <p:cNvSpPr>
            <a:spLocks noGrp="1" noChangeArrowheads="1"/>
          </p:cNvSpPr>
          <p:nvPr>
            <p:ph type="sldNum" sz="quarter" idx="12"/>
          </p:nvPr>
        </p:nvSpPr>
        <p:spPr/>
        <p:txBody>
          <a:bodyPr/>
          <a:p>
            <a:fld id="{D6C61436-0B17-4DA7-8B39-A7E33EE52C51}"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09" name=""/>
        <p:cNvGrpSpPr/>
        <p:nvPr/>
      </p:nvGrpSpPr>
      <p:grpSpPr>
        <a:xfrm>
          <a:off x="0" y="0"/>
          <a:ext cx="0" cy="0"/>
          <a:chOff x="0" y="0"/>
          <a:chExt cx="0" cy="0"/>
        </a:xfrm>
      </p:grpSpPr>
      <p:sp>
        <p:nvSpPr>
          <p:cNvPr id="1048705"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endParaRPr lang="zh-CN" altLang="en-US"/>
          </a:p>
        </p:txBody>
      </p:sp>
      <p:sp>
        <p:nvSpPr>
          <p:cNvPr id="1048706" name="内容占位符 2"/>
          <p:cNvSpPr>
            <a:spLocks noGrp="1"/>
          </p:cNvSpPr>
          <p:nvPr>
            <p:ph idx="1"/>
          </p:nvPr>
        </p:nvSpPr>
        <p:spPr>
          <a:xfrm>
            <a:off x="3575451" y="204791"/>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7" name="文本占位符 3"/>
          <p:cNvSpPr>
            <a:spLocks noGrp="1"/>
          </p:cNvSpPr>
          <p:nvPr>
            <p:ph type="body" sz="half" idx="2"/>
          </p:nvPr>
        </p:nvSpPr>
        <p:spPr>
          <a:xfrm>
            <a:off x="457200" y="1076328"/>
            <a:ext cx="3008710"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1048708" name="日期占位符 3"/>
          <p:cNvSpPr>
            <a:spLocks noGrp="1" noChangeArrowheads="1"/>
          </p:cNvSpPr>
          <p:nvPr>
            <p:ph type="dt" sz="half" idx="10"/>
          </p:nvPr>
        </p:nvSpPr>
        <p:spPr/>
        <p:txBody>
          <a:bodyPr/>
          <a:p>
            <a:fld id="{F70B2150-9D3E-4636-BDF6-7746A18BAB3B}" type="datetimeFigureOut">
              <a:rPr lang="zh-CN" altLang="en-US"/>
            </a:fld>
            <a:endParaRPr lang="zh-CN" altLang="en-US"/>
          </a:p>
        </p:txBody>
      </p:sp>
      <p:sp>
        <p:nvSpPr>
          <p:cNvPr id="1048709" name="页脚占位符 4"/>
          <p:cNvSpPr>
            <a:spLocks noGrp="1" noChangeArrowheads="1"/>
          </p:cNvSpPr>
          <p:nvPr>
            <p:ph type="ftr" sz="quarter" idx="11"/>
          </p:nvPr>
        </p:nvSpPr>
        <p:spPr/>
        <p:txBody>
          <a:bodyPr/>
          <a:p>
            <a:endParaRPr lang="zh-CN" altLang="en-US"/>
          </a:p>
        </p:txBody>
      </p:sp>
      <p:sp>
        <p:nvSpPr>
          <p:cNvPr id="1048710" name="灯片编号占位符 5"/>
          <p:cNvSpPr>
            <a:spLocks noGrp="1" noChangeArrowheads="1"/>
          </p:cNvSpPr>
          <p:nvPr>
            <p:ph type="sldNum" sz="quarter" idx="12"/>
          </p:nvPr>
        </p:nvSpPr>
        <p:spPr/>
        <p:txBody>
          <a:bodyPr/>
          <a:p>
            <a:fld id="{C942DD4C-CD7C-478F-9C32-70CD24F1A572}"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WXASE 1">
    <p:spTree>
      <p:nvGrpSpPr>
        <p:cNvPr id="175" name=""/>
        <p:cNvGrpSpPr/>
        <p:nvPr/>
      </p:nvGrpSpPr>
      <p:grpSpPr>
        <a:xfrm>
          <a:off x="0" y="0"/>
          <a:ext cx="0" cy="0"/>
          <a:chOff x="0" y="0"/>
          <a:chExt cx="0" cy="0"/>
        </a:xfrm>
      </p:grpSpPr>
      <p:sp>
        <p:nvSpPr>
          <p:cNvPr id="1048901" name="Picture Placeholder 3"/>
          <p:cNvSpPr>
            <a:spLocks noGrp="1"/>
          </p:cNvSpPr>
          <p:nvPr>
            <p:ph type="pic" sz="quarter" idx="12"/>
          </p:nvPr>
        </p:nvSpPr>
        <p:spPr>
          <a:xfrm>
            <a:off x="1828800" y="100584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02" name="Picture Placeholder 3"/>
          <p:cNvSpPr>
            <a:spLocks noGrp="1"/>
          </p:cNvSpPr>
          <p:nvPr>
            <p:ph type="pic" sz="quarter" idx="14"/>
          </p:nvPr>
        </p:nvSpPr>
        <p:spPr>
          <a:xfrm>
            <a:off x="5486400" y="100584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03" name="Picture Placeholder 3"/>
          <p:cNvSpPr>
            <a:spLocks noGrp="1"/>
          </p:cNvSpPr>
          <p:nvPr>
            <p:ph type="pic" sz="quarter" idx="16"/>
          </p:nvPr>
        </p:nvSpPr>
        <p:spPr>
          <a:xfrm>
            <a:off x="0" y="237744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04" name="Picture Placeholder 3"/>
          <p:cNvSpPr>
            <a:spLocks noGrp="1"/>
          </p:cNvSpPr>
          <p:nvPr>
            <p:ph type="pic" sz="quarter" idx="18"/>
          </p:nvPr>
        </p:nvSpPr>
        <p:spPr>
          <a:xfrm>
            <a:off x="3657600" y="237744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05" name="Picture Placeholder 3"/>
          <p:cNvSpPr>
            <a:spLocks noGrp="1"/>
          </p:cNvSpPr>
          <p:nvPr>
            <p:ph type="pic" sz="quarter" idx="20"/>
          </p:nvPr>
        </p:nvSpPr>
        <p:spPr>
          <a:xfrm>
            <a:off x="7315200" y="237744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06"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10" name=""/>
        <p:cNvGrpSpPr/>
        <p:nvPr/>
      </p:nvGrpSpPr>
      <p:grpSpPr>
        <a:xfrm>
          <a:off x="0" y="0"/>
          <a:ext cx="0" cy="0"/>
          <a:chOff x="0" y="0"/>
          <a:chExt cx="0" cy="0"/>
        </a:xfrm>
      </p:grpSpPr>
      <p:sp>
        <p:nvSpPr>
          <p:cNvPr id="1048711" name="标题 1"/>
          <p:cNvSpPr>
            <a:spLocks noGrp="1"/>
          </p:cNvSpPr>
          <p:nvPr>
            <p:ph type="title"/>
          </p:nvPr>
        </p:nvSpPr>
        <p:spPr>
          <a:xfrm>
            <a:off x="1791891" y="3600451"/>
            <a:ext cx="5486400" cy="425054"/>
          </a:xfrm>
        </p:spPr>
        <p:txBody>
          <a:bodyPr anchor="b"/>
          <a:lstStyle>
            <a:lvl1pPr algn="l">
              <a:defRPr sz="1500" b="1"/>
            </a:lvl1pPr>
          </a:lstStyle>
          <a:p>
            <a:r>
              <a:rPr lang="zh-CN" altLang="en-US"/>
              <a:t>单击此处编辑母版标题样式</a:t>
            </a:r>
            <a:endParaRPr lang="zh-CN" altLang="en-US"/>
          </a:p>
        </p:txBody>
      </p:sp>
      <p:sp>
        <p:nvSpPr>
          <p:cNvPr id="1048712"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1048713" name="文本占位符 3"/>
          <p:cNvSpPr>
            <a:spLocks noGrp="1"/>
          </p:cNvSpPr>
          <p:nvPr>
            <p:ph type="body" sz="half" idx="2"/>
          </p:nvPr>
        </p:nvSpPr>
        <p:spPr>
          <a:xfrm>
            <a:off x="1791891" y="4025506"/>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1048714" name="日期占位符 3"/>
          <p:cNvSpPr>
            <a:spLocks noGrp="1" noChangeArrowheads="1"/>
          </p:cNvSpPr>
          <p:nvPr>
            <p:ph type="dt" sz="half" idx="10"/>
          </p:nvPr>
        </p:nvSpPr>
        <p:spPr/>
        <p:txBody>
          <a:bodyPr/>
          <a:p>
            <a:fld id="{5FDF54DB-0895-4424-8859-330C925DE0AF}" type="datetimeFigureOut">
              <a:rPr lang="zh-CN" altLang="en-US"/>
            </a:fld>
            <a:endParaRPr lang="zh-CN" altLang="en-US"/>
          </a:p>
        </p:txBody>
      </p:sp>
      <p:sp>
        <p:nvSpPr>
          <p:cNvPr id="1048715" name="页脚占位符 4"/>
          <p:cNvSpPr>
            <a:spLocks noGrp="1" noChangeArrowheads="1"/>
          </p:cNvSpPr>
          <p:nvPr>
            <p:ph type="ftr" sz="quarter" idx="11"/>
          </p:nvPr>
        </p:nvSpPr>
        <p:spPr/>
        <p:txBody>
          <a:bodyPr/>
          <a:p>
            <a:endParaRPr lang="zh-CN" altLang="en-US"/>
          </a:p>
        </p:txBody>
      </p:sp>
      <p:sp>
        <p:nvSpPr>
          <p:cNvPr id="1048716" name="灯片编号占位符 5"/>
          <p:cNvSpPr>
            <a:spLocks noGrp="1" noChangeArrowheads="1"/>
          </p:cNvSpPr>
          <p:nvPr>
            <p:ph type="sldNum" sz="quarter" idx="12"/>
          </p:nvPr>
        </p:nvSpPr>
        <p:spPr/>
        <p:txBody>
          <a:bodyPr/>
          <a:p>
            <a:fld id="{2E3214CB-5F33-4D72-ACE4-C5DA30DA7396}"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13" name=""/>
        <p:cNvGrpSpPr/>
        <p:nvPr/>
      </p:nvGrpSpPr>
      <p:grpSpPr>
        <a:xfrm>
          <a:off x="0" y="0"/>
          <a:ext cx="0" cy="0"/>
          <a:chOff x="0" y="0"/>
          <a:chExt cx="0" cy="0"/>
        </a:xfrm>
      </p:grpSpPr>
      <p:sp>
        <p:nvSpPr>
          <p:cNvPr id="1048727" name="标题 1"/>
          <p:cNvSpPr>
            <a:spLocks noGrp="1"/>
          </p:cNvSpPr>
          <p:nvPr>
            <p:ph type="title"/>
          </p:nvPr>
        </p:nvSpPr>
        <p:spPr/>
        <p:txBody>
          <a:bodyPr/>
          <a:p>
            <a:r>
              <a:rPr lang="zh-CN" altLang="en-US"/>
              <a:t>单击此处编辑母版标题样式</a:t>
            </a:r>
            <a:endParaRPr lang="zh-CN" altLang="en-US"/>
          </a:p>
        </p:txBody>
      </p:sp>
      <p:sp>
        <p:nvSpPr>
          <p:cNvPr id="1048728" name="竖排文字占位符 2"/>
          <p:cNvSpPr>
            <a:spLocks noGrp="1"/>
          </p:cNvSpPr>
          <p:nvPr>
            <p:ph type="body" orient="vert" idx="1"/>
          </p:nvPr>
        </p:nvSpPr>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9" name="日期占位符 3"/>
          <p:cNvSpPr>
            <a:spLocks noGrp="1" noChangeArrowheads="1"/>
          </p:cNvSpPr>
          <p:nvPr>
            <p:ph type="dt" sz="half" idx="10"/>
          </p:nvPr>
        </p:nvSpPr>
        <p:spPr/>
        <p:txBody>
          <a:bodyPr/>
          <a:p>
            <a:fld id="{8E80ECBE-784B-4FC1-A99A-3EE8854DA3C6}" type="datetimeFigureOut">
              <a:rPr lang="zh-CN" altLang="en-US"/>
            </a:fld>
            <a:endParaRPr lang="zh-CN" altLang="en-US"/>
          </a:p>
        </p:txBody>
      </p:sp>
      <p:sp>
        <p:nvSpPr>
          <p:cNvPr id="1048730" name="页脚占位符 4"/>
          <p:cNvSpPr>
            <a:spLocks noGrp="1" noChangeArrowheads="1"/>
          </p:cNvSpPr>
          <p:nvPr>
            <p:ph type="ftr" sz="quarter" idx="11"/>
          </p:nvPr>
        </p:nvSpPr>
        <p:spPr/>
        <p:txBody>
          <a:bodyPr/>
          <a:p>
            <a:endParaRPr lang="zh-CN" altLang="en-US"/>
          </a:p>
        </p:txBody>
      </p:sp>
      <p:sp>
        <p:nvSpPr>
          <p:cNvPr id="1048731" name="灯片编号占位符 5"/>
          <p:cNvSpPr>
            <a:spLocks noGrp="1" noChangeArrowheads="1"/>
          </p:cNvSpPr>
          <p:nvPr>
            <p:ph type="sldNum" sz="quarter" idx="12"/>
          </p:nvPr>
        </p:nvSpPr>
        <p:spPr/>
        <p:txBody>
          <a:bodyPr/>
          <a:p>
            <a:fld id="{88B8618D-FDE6-4A7E-96BE-305A14330605}"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14" name=""/>
        <p:cNvGrpSpPr/>
        <p:nvPr/>
      </p:nvGrpSpPr>
      <p:grpSpPr>
        <a:xfrm>
          <a:off x="0" y="0"/>
          <a:ext cx="0" cy="0"/>
          <a:chOff x="0" y="0"/>
          <a:chExt cx="0" cy="0"/>
        </a:xfrm>
      </p:grpSpPr>
      <p:sp>
        <p:nvSpPr>
          <p:cNvPr id="1048732" name="竖排标题 1"/>
          <p:cNvSpPr>
            <a:spLocks noGrp="1"/>
          </p:cNvSpPr>
          <p:nvPr>
            <p:ph type="title" orient="vert"/>
          </p:nvPr>
        </p:nvSpPr>
        <p:spPr>
          <a:xfrm>
            <a:off x="6543676" y="273847"/>
            <a:ext cx="1971675" cy="4358879"/>
          </a:xfrm>
        </p:spPr>
        <p:txBody>
          <a:bodyPr vert="eaVert"/>
          <a:p>
            <a:r>
              <a:rPr lang="zh-CN" altLang="en-US"/>
              <a:t>单击此处编辑母版标题样式</a:t>
            </a:r>
            <a:endParaRPr lang="zh-CN" altLang="en-US"/>
          </a:p>
        </p:txBody>
      </p:sp>
      <p:sp>
        <p:nvSpPr>
          <p:cNvPr id="1048733" name="竖排文字占位符 2"/>
          <p:cNvSpPr>
            <a:spLocks noGrp="1"/>
          </p:cNvSpPr>
          <p:nvPr>
            <p:ph type="body" orient="vert" idx="1"/>
          </p:nvPr>
        </p:nvSpPr>
        <p:spPr>
          <a:xfrm>
            <a:off x="628652" y="273847"/>
            <a:ext cx="5800725" cy="4358879"/>
          </a:xfr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4" name="日期占位符 3"/>
          <p:cNvSpPr>
            <a:spLocks noGrp="1" noChangeArrowheads="1"/>
          </p:cNvSpPr>
          <p:nvPr>
            <p:ph type="dt" sz="half" idx="10"/>
          </p:nvPr>
        </p:nvSpPr>
        <p:spPr/>
        <p:txBody>
          <a:bodyPr/>
          <a:p>
            <a:fld id="{4E294398-CA28-4830-A6FB-EFA15DE935B5}" type="datetimeFigureOut">
              <a:rPr lang="zh-CN" altLang="en-US"/>
            </a:fld>
            <a:endParaRPr lang="zh-CN" altLang="en-US"/>
          </a:p>
        </p:txBody>
      </p:sp>
      <p:sp>
        <p:nvSpPr>
          <p:cNvPr id="1048735" name="页脚占位符 4"/>
          <p:cNvSpPr>
            <a:spLocks noGrp="1" noChangeArrowheads="1"/>
          </p:cNvSpPr>
          <p:nvPr>
            <p:ph type="ftr" sz="quarter" idx="11"/>
          </p:nvPr>
        </p:nvSpPr>
        <p:spPr/>
        <p:txBody>
          <a:bodyPr/>
          <a:p>
            <a:endParaRPr lang="zh-CN" altLang="en-US"/>
          </a:p>
        </p:txBody>
      </p:sp>
      <p:sp>
        <p:nvSpPr>
          <p:cNvPr id="1048736" name="灯片编号占位符 5"/>
          <p:cNvSpPr>
            <a:spLocks noGrp="1" noChangeArrowheads="1"/>
          </p:cNvSpPr>
          <p:nvPr>
            <p:ph type="sldNum" sz="quarter" idx="12"/>
          </p:nvPr>
        </p:nvSpPr>
        <p:spPr/>
        <p:txBody>
          <a:bodyPr/>
          <a:p>
            <a:fld id="{FC345842-DE51-45A1-8AE9-F5019D2F46CB}" type="slidenum">
              <a:rPr lang="zh-CN" altLang="en-US"/>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65"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75" name=""/>
        <p:cNvGrpSpPr/>
        <p:nvPr/>
      </p:nvGrpSpPr>
      <p:grpSpPr>
        <a:xfrm>
          <a:off x="0" y="0"/>
          <a:ext cx="0" cy="0"/>
          <a:chOff x="0" y="0"/>
          <a:chExt cx="0" cy="0"/>
        </a:xfrm>
      </p:grpSpPr>
      <p:grpSp>
        <p:nvGrpSpPr>
          <p:cNvPr id="76" name="组合 21"/>
          <p:cNvGrpSpPr/>
          <p:nvPr userDrawn="1"/>
        </p:nvGrpSpPr>
        <p:grpSpPr>
          <a:xfrm>
            <a:off x="8449163" y="4356033"/>
            <a:ext cx="181761" cy="138275"/>
            <a:chOff x="8177349" y="5564776"/>
            <a:chExt cx="1436914" cy="1293223"/>
          </a:xfrm>
          <a:effectLst>
            <a:outerShdw blurRad="228600" dist="101600" dir="3600000" algn="tl" rotWithShape="0">
              <a:prstClr val="black">
                <a:alpha val="32000"/>
              </a:prstClr>
            </a:outerShdw>
          </a:effectLst>
        </p:grpSpPr>
        <p:sp>
          <p:nvSpPr>
            <p:cNvPr id="1048621" name="任意多边形 23"/>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0">
                  <a:srgbClr val="E0D6D6"/>
                </a:gs>
                <a:gs pos="79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8622" name="任意多边形 24"/>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0">
                  <a:srgbClr val="C7C5CA"/>
                </a:gs>
                <a:gs pos="79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8623" name="任意多边形 25"/>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0">
                  <a:schemeClr val="bg1">
                    <a:lumMod val="75000"/>
                  </a:schemeClr>
                </a:gs>
                <a:gs pos="79000">
                  <a:srgbClr val="EEEFF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grpSp>
      <p:grpSp>
        <p:nvGrpSpPr>
          <p:cNvPr id="77" name="组合 26"/>
          <p:cNvGrpSpPr/>
          <p:nvPr userDrawn="1"/>
        </p:nvGrpSpPr>
        <p:grpSpPr>
          <a:xfrm>
            <a:off x="8074263" y="4756174"/>
            <a:ext cx="168881" cy="146576"/>
            <a:chOff x="8795266" y="1533691"/>
            <a:chExt cx="2364379" cy="2052102"/>
          </a:xfrm>
          <a:effectLst>
            <a:outerShdw blurRad="127000" dist="88900" dir="3600000" algn="tl" rotWithShape="0">
              <a:prstClr val="black">
                <a:alpha val="22000"/>
              </a:prstClr>
            </a:outerShdw>
          </a:effectLst>
        </p:grpSpPr>
        <p:sp>
          <p:nvSpPr>
            <p:cNvPr id="1048624" name="任意多边形 27"/>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0">
                  <a:srgbClr val="E8E9EE"/>
                </a:gs>
                <a:gs pos="79000">
                  <a:srgbClr val="E0D6D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8625" name="任意多边形 28"/>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0">
                  <a:srgbClr val="E2E2E4"/>
                </a:gs>
                <a:gs pos="79000">
                  <a:srgbClr val="C7C5C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8626" name="任意多边形 29"/>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0">
                  <a:srgbClr val="FCFCFE"/>
                </a:gs>
                <a:gs pos="79000">
                  <a:srgbClr val="EEEFF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grpSp>
      <p:grpSp>
        <p:nvGrpSpPr>
          <p:cNvPr id="78" name="组合 30"/>
          <p:cNvGrpSpPr/>
          <p:nvPr userDrawn="1"/>
        </p:nvGrpSpPr>
        <p:grpSpPr>
          <a:xfrm>
            <a:off x="8687819" y="4596674"/>
            <a:ext cx="170169" cy="179725"/>
            <a:chOff x="10985862" y="852369"/>
            <a:chExt cx="2246812" cy="2372981"/>
          </a:xfrm>
          <a:effectLst>
            <a:outerShdw blurRad="177800" dist="177800" dir="3600000" algn="tl" rotWithShape="0">
              <a:prstClr val="black">
                <a:alpha val="22000"/>
              </a:prstClr>
            </a:outerShdw>
          </a:effectLst>
        </p:grpSpPr>
        <p:sp>
          <p:nvSpPr>
            <p:cNvPr id="1048627" name="任意多边形 31"/>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21000">
                  <a:srgbClr val="EEEFF6"/>
                </a:gs>
                <a:gs pos="62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8628" name="任意多边形 32"/>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21000">
                  <a:srgbClr val="C7C5CA"/>
                </a:gs>
                <a:gs pos="100000">
                  <a:srgbClr val="FCFCF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8629" name="任意多边形 33"/>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21000">
                  <a:srgbClr val="E8E9EE"/>
                </a:gs>
                <a:gs pos="100000">
                  <a:srgbClr val="C7C5C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93" name=""/>
        <p:cNvGrpSpPr/>
        <p:nvPr/>
      </p:nvGrpSpPr>
      <p:grpSpPr>
        <a:xfrm>
          <a:off x="0" y="0"/>
          <a:ext cx="0" cy="0"/>
          <a:chOff x="0" y="0"/>
          <a:chExt cx="0" cy="0"/>
        </a:xfrm>
      </p:grpSpPr>
      <p:sp>
        <p:nvSpPr>
          <p:cNvPr id="1048994" name="椭圆 42"/>
          <p:cNvSpPr/>
          <p:nvPr userDrawn="1"/>
        </p:nvSpPr>
        <p:spPr>
          <a:xfrm>
            <a:off x="8313358" y="4594237"/>
            <a:ext cx="293756" cy="293756"/>
          </a:xfrm>
          <a:prstGeom prst="ellipse">
            <a:avLst/>
          </a:prstGeom>
          <a:solidFill>
            <a:srgbClr val="034099"/>
          </a:solidFill>
          <a:ln w="25400">
            <a:noFill/>
          </a:ln>
          <a:effectLst>
            <a:outerShdw blurRad="50800" dist="38100" dir="2700000" algn="tl" rotWithShape="0">
              <a:prstClr val="black">
                <a:alpha val="40000"/>
              </a:prstClr>
            </a:outerShdw>
          </a:effectLst>
          <a:scene3d>
            <a:camera prst="orthographicFront"/>
            <a:lightRig rig="threePt" dir="t"/>
          </a:scene3d>
          <a:sp3d>
            <a:bevelT w="25400" h="25400" prst="relaxedInset"/>
          </a:sp3d>
        </p:spPr>
        <p:style>
          <a:lnRef idx="2">
            <a:schemeClr val="accent1">
              <a:shade val="50000"/>
            </a:schemeClr>
          </a:lnRef>
          <a:fillRef idx="1">
            <a:schemeClr val="accent1"/>
          </a:fillRef>
          <a:effectRef idx="0">
            <a:schemeClr val="accent1"/>
          </a:effectRef>
          <a:fontRef idx="minor">
            <a:schemeClr val="lt1"/>
          </a:fontRef>
        </p:style>
        <p:txBody>
          <a:bodyPr wrap="square" lIns="68577" tIns="34289" rIns="68577" bIns="34289" rtlCol="0" anchor="ctr">
            <a:noAutofit/>
          </a:bodyPr>
          <a:p>
            <a:pPr algn="ctr" defTabSz="685800"/>
            <a:endParaRPr lang="zh-CN" altLang="en-US" sz="1400">
              <a:solidFill>
                <a:prstClr val="white"/>
              </a:solidFill>
            </a:endParaRPr>
          </a:p>
        </p:txBody>
      </p:sp>
      <p:cxnSp>
        <p:nvCxnSpPr>
          <p:cNvPr id="3146005" name="直接连接符 1"/>
          <p:cNvCxnSpPr/>
          <p:nvPr userDrawn="1"/>
        </p:nvCxnSpPr>
        <p:spPr>
          <a:xfrm>
            <a:off x="6600827" y="393585"/>
            <a:ext cx="2543175" cy="0"/>
          </a:xfrm>
          <a:prstGeom prst="line">
            <a:avLst/>
          </a:prstGeom>
          <a:ln>
            <a:solidFill>
              <a:srgbClr val="453D3A"/>
            </a:solidFill>
            <a:prstDash val="dash"/>
          </a:ln>
        </p:spPr>
        <p:style>
          <a:lnRef idx="1">
            <a:schemeClr val="accent1"/>
          </a:lnRef>
          <a:fillRef idx="0">
            <a:schemeClr val="accent1"/>
          </a:fillRef>
          <a:effectRef idx="0">
            <a:schemeClr val="accent1"/>
          </a:effectRef>
          <a:fontRef idx="minor">
            <a:schemeClr val="tx1"/>
          </a:fontRef>
        </p:style>
      </p:cxnSp>
      <p:grpSp>
        <p:nvGrpSpPr>
          <p:cNvPr id="194" name="组合 21"/>
          <p:cNvGrpSpPr/>
          <p:nvPr userDrawn="1"/>
        </p:nvGrpSpPr>
        <p:grpSpPr>
          <a:xfrm>
            <a:off x="8449163" y="4356033"/>
            <a:ext cx="181761" cy="138275"/>
            <a:chOff x="8177349" y="5564776"/>
            <a:chExt cx="1436914" cy="1293223"/>
          </a:xfrm>
          <a:effectLst>
            <a:outerShdw blurRad="228600" dist="101600" dir="3600000" algn="tl" rotWithShape="0">
              <a:prstClr val="black">
                <a:alpha val="32000"/>
              </a:prstClr>
            </a:outerShdw>
          </a:effectLst>
        </p:grpSpPr>
        <p:sp>
          <p:nvSpPr>
            <p:cNvPr id="1048995" name="任意多边形 23"/>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0">
                  <a:srgbClr val="E0D6D6"/>
                </a:gs>
                <a:gs pos="79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8996" name="任意多边形 24"/>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0">
                  <a:srgbClr val="C7C5CA"/>
                </a:gs>
                <a:gs pos="79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8997" name="任意多边形 25"/>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0">
                  <a:schemeClr val="bg1">
                    <a:lumMod val="75000"/>
                  </a:schemeClr>
                </a:gs>
                <a:gs pos="79000">
                  <a:srgbClr val="EEEFF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grpSp>
      <p:grpSp>
        <p:nvGrpSpPr>
          <p:cNvPr id="195" name="组合 26"/>
          <p:cNvGrpSpPr/>
          <p:nvPr userDrawn="1"/>
        </p:nvGrpSpPr>
        <p:grpSpPr>
          <a:xfrm>
            <a:off x="8074263" y="4756174"/>
            <a:ext cx="168881" cy="146576"/>
            <a:chOff x="8795266" y="1533691"/>
            <a:chExt cx="2364379" cy="2052102"/>
          </a:xfrm>
          <a:effectLst>
            <a:outerShdw blurRad="127000" dist="88900" dir="3600000" algn="tl" rotWithShape="0">
              <a:prstClr val="black">
                <a:alpha val="22000"/>
              </a:prstClr>
            </a:outerShdw>
          </a:effectLst>
        </p:grpSpPr>
        <p:sp>
          <p:nvSpPr>
            <p:cNvPr id="1048998" name="任意多边形 27"/>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0">
                  <a:srgbClr val="E8E9EE"/>
                </a:gs>
                <a:gs pos="79000">
                  <a:srgbClr val="E0D6D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8999" name="任意多边形 28"/>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0">
                  <a:srgbClr val="E2E2E4"/>
                </a:gs>
                <a:gs pos="79000">
                  <a:srgbClr val="C7C5C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9000" name="任意多边形 29"/>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0">
                  <a:srgbClr val="FCFCFE"/>
                </a:gs>
                <a:gs pos="79000">
                  <a:srgbClr val="EEEFF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grpSp>
      <p:grpSp>
        <p:nvGrpSpPr>
          <p:cNvPr id="196" name="组合 30"/>
          <p:cNvGrpSpPr/>
          <p:nvPr userDrawn="1"/>
        </p:nvGrpSpPr>
        <p:grpSpPr>
          <a:xfrm>
            <a:off x="8687819" y="4596674"/>
            <a:ext cx="170169" cy="179725"/>
            <a:chOff x="10985862" y="852369"/>
            <a:chExt cx="2246812" cy="2372981"/>
          </a:xfrm>
          <a:effectLst>
            <a:outerShdw blurRad="177800" dist="177800" dir="3600000" algn="tl" rotWithShape="0">
              <a:prstClr val="black">
                <a:alpha val="22000"/>
              </a:prstClr>
            </a:outerShdw>
          </a:effectLst>
        </p:grpSpPr>
        <p:sp>
          <p:nvSpPr>
            <p:cNvPr id="1049001" name="任意多边形 31"/>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21000">
                  <a:srgbClr val="EEEFF6"/>
                </a:gs>
                <a:gs pos="62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9002" name="任意多边形 32"/>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21000">
                  <a:srgbClr val="C7C5CA"/>
                </a:gs>
                <a:gs pos="100000">
                  <a:srgbClr val="FCFCF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9003" name="任意多边形 33"/>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21000">
                  <a:srgbClr val="E8E9EE"/>
                </a:gs>
                <a:gs pos="100000">
                  <a:srgbClr val="C7C5C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grpSp>
      <p:sp>
        <p:nvSpPr>
          <p:cNvPr id="1049004" name="灯片编号占位符 5"/>
          <p:cNvSpPr>
            <a:spLocks noGrp="1"/>
          </p:cNvSpPr>
          <p:nvPr userDrawn="1">
            <p:ph type="sldNum" sz="quarter" idx="12"/>
          </p:nvPr>
        </p:nvSpPr>
        <p:spPr>
          <a:xfrm>
            <a:off x="8128677" y="4622637"/>
            <a:ext cx="677118" cy="280109"/>
          </a:xfrm>
          <a:prstGeom prst="rect">
            <a:avLst/>
          </a:prstGeom>
        </p:spPr>
        <p:txBody>
          <a:bodyPr lIns="68577" tIns="34289" rIns="68577" bIns="34289"/>
          <a:lstStyle>
            <a:lvl1pPr algn="ctr">
              <a:defRPr sz="1100">
                <a:solidFill>
                  <a:schemeClr val="bg1"/>
                </a:solidFill>
                <a:latin typeface="微软雅黑" panose="020B0503020204020204" pitchFamily="34" charset="-122"/>
                <a:ea typeface="微软雅黑" panose="020B0503020204020204" pitchFamily="34" charset="-122"/>
              </a:defRPr>
            </a:lvl1pPr>
          </a:lstStyle>
          <a:p>
            <a:pPr defTabSz="685800"/>
            <a:fld id="{86ED801C-AABB-4A22-A8FC-C2F77D66D86C}" type="slidenum">
              <a:rPr lang="zh-CN" altLang="en-US" smtClean="0">
                <a:solidFill>
                  <a:prstClr val="white"/>
                </a:solidFill>
              </a:rPr>
            </a:fld>
            <a:endParaRPr lang="zh-CN" altLang="en-US" dirty="0">
              <a:solidFill>
                <a:prstClr val="white"/>
              </a:solidFill>
            </a:endParaRPr>
          </a:p>
        </p:txBody>
      </p:sp>
      <p:sp>
        <p:nvSpPr>
          <p:cNvPr id="1049005" name="椭圆 44"/>
          <p:cNvSpPr/>
          <p:nvPr userDrawn="1"/>
        </p:nvSpPr>
        <p:spPr>
          <a:xfrm>
            <a:off x="8293735" y="4573504"/>
            <a:ext cx="335408" cy="335408"/>
          </a:xfrm>
          <a:prstGeom prst="ellipse">
            <a:avLst/>
          </a:prstGeom>
          <a:gradFill flip="none" rotWithShape="1">
            <a:gsLst>
              <a:gs pos="15000">
                <a:schemeClr val="bg1">
                  <a:alpha val="87000"/>
                </a:schemeClr>
              </a:gs>
              <a:gs pos="22000">
                <a:srgbClr val="FFFFFF">
                  <a:alpha val="40000"/>
                </a:srgbClr>
              </a:gs>
              <a:gs pos="50000">
                <a:schemeClr val="bg1">
                  <a:alpha val="19000"/>
                </a:schemeClr>
              </a:gs>
              <a:gs pos="50000">
                <a:schemeClr val="bg1">
                  <a:alpha val="10000"/>
                </a:schemeClr>
              </a:gs>
            </a:gsLst>
            <a:lin ang="3600000" scaled="0"/>
          </a:gradFill>
          <a:ln w="6350">
            <a:gradFill flip="none" rotWithShape="1">
              <a:gsLst>
                <a:gs pos="0">
                  <a:schemeClr val="bg1"/>
                </a:gs>
                <a:gs pos="29000">
                  <a:schemeClr val="bg1">
                    <a:lumMod val="95000"/>
                  </a:schemeClr>
                </a:gs>
                <a:gs pos="50000">
                  <a:schemeClr val="bg1">
                    <a:lumMod val="75000"/>
                  </a:schemeClr>
                </a:gs>
                <a:gs pos="71000">
                  <a:schemeClr val="bg1">
                    <a:lumMod val="95000"/>
                  </a:schemeClr>
                </a:gs>
                <a:gs pos="100000">
                  <a:schemeClr val="bg1"/>
                </a:gs>
              </a:gsLst>
              <a:lin ang="2700000" scaled="1"/>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06" name="矩形 34"/>
          <p:cNvSpPr/>
          <p:nvPr userDrawn="1"/>
        </p:nvSpPr>
        <p:spPr>
          <a:xfrm>
            <a:off x="0" y="264710"/>
            <a:ext cx="6350794" cy="254379"/>
          </a:xfrm>
          <a:prstGeom prst="rect">
            <a:avLst/>
          </a:prstGeom>
          <a:effectLst>
            <a:outerShdw blurRad="25400" dist="38100" dir="2700000" sx="75000" sy="75000" algn="tl" rotWithShape="0">
              <a:prstClr val="black">
                <a:alpha val="20000"/>
              </a:prstClr>
            </a:outerShdw>
          </a:effectLst>
        </p:spPr>
        <p:style>
          <a:lnRef idx="1">
            <a:schemeClr val="accent5"/>
          </a:lnRef>
          <a:fillRef idx="3">
            <a:schemeClr val="accent5"/>
          </a:fillRef>
          <a:effectRef idx="2">
            <a:schemeClr val="accent5"/>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07" name="文本占位符 22"/>
          <p:cNvSpPr>
            <a:spLocks noGrp="1"/>
          </p:cNvSpPr>
          <p:nvPr>
            <p:ph type="body" sz="quarter" idx="10" hasCustomPrompt="1"/>
          </p:nvPr>
        </p:nvSpPr>
        <p:spPr>
          <a:xfrm>
            <a:off x="399392" y="264691"/>
            <a:ext cx="1397397" cy="254396"/>
          </a:xfrm>
          <a:prstGeom prst="rect">
            <a:avLst/>
          </a:prstGeom>
        </p:spPr>
        <p:txBody>
          <a:bodyPr lIns="68577" tIns="34289" rIns="68577" bIns="34289"/>
          <a:lstStyle>
            <a:lvl1pPr marL="0" indent="0" algn="ctr">
              <a:buNone/>
              <a:defRPr lang="zh-CN" altLang="en-US" sz="1500" b="1" kern="1200" dirty="0" smtClean="0">
                <a:solidFill>
                  <a:schemeClr val="bg1"/>
                </a:solidFill>
                <a:effectLst/>
                <a:latin typeface="微软雅黑" panose="020B0503020204020204" pitchFamily="34" charset="-122"/>
                <a:ea typeface="微软雅黑" panose="020B0503020204020204" pitchFamily="34" charset="-122"/>
                <a:cs typeface="+mn-cs"/>
              </a:defRPr>
            </a:lvl1pPr>
          </a:lstStyle>
          <a:p>
            <a:pPr lvl="0"/>
            <a:r>
              <a:rPr lang="zh-CN" altLang="en-US" dirty="0"/>
              <a:t>单击此处添加</a:t>
            </a:r>
            <a:endParaRPr lang="zh-CN" altLang="en-US" dirty="0"/>
          </a:p>
        </p:txBody>
      </p:sp>
      <p:sp>
        <p:nvSpPr>
          <p:cNvPr id="1049008" name="圆: 空心 36"/>
          <p:cNvSpPr/>
          <p:nvPr userDrawn="1"/>
        </p:nvSpPr>
        <p:spPr>
          <a:xfrm>
            <a:off x="270805" y="327595"/>
            <a:ext cx="128588" cy="12858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49007">
                                            <p:txEl>
                                              <p:pRg st="0" end="0"/>
                                            </p:txEl>
                                          </p:spTgt>
                                        </p:tgtEl>
                                        <p:attrNameLst>
                                          <p:attrName>style.visibility</p:attrName>
                                        </p:attrNameLst>
                                      </p:cBhvr>
                                      <p:to>
                                        <p:strVal val="visible"/>
                                      </p:to>
                                    </p:set>
                                    <p:anim calcmode="lin" valueType="num">
                                      <p:cBhvr additive="base">
                                        <p:cTn id="7" dur="500" fill="hold"/>
                                        <p:tgtEl>
                                          <p:spTgt spid="10490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9007">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146005"/>
                                        </p:tgtEl>
                                        <p:attrNameLst>
                                          <p:attrName>style.visibility</p:attrName>
                                        </p:attrNameLst>
                                      </p:cBhvr>
                                      <p:to>
                                        <p:strVal val="visible"/>
                                      </p:to>
                                    </p:set>
                                    <p:animEffect transition="in" filter="wipe(left)">
                                      <p:cBhvr>
                                        <p:cTn id="11" dur="500"/>
                                        <p:tgtEl>
                                          <p:spTgt spid="314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7" grpId="0" build="p">
        <p:tmplLst>
          <p:tmpl lvl="1">
            <p:tnLst>
              <p:par>
                <p:cTn presetID="2" presetClass="entr" presetSubtype="8" fill="hold" nodeType="withEffect">
                  <p:stCondLst>
                    <p:cond delay="0"/>
                  </p:stCondLst>
                  <p:childTnLst>
                    <p:set>
                      <p:cBhvr>
                        <p:cTn dur="1" fill="hold">
                          <p:stCondLst>
                            <p:cond delay="0"/>
                          </p:stCondLst>
                        </p:cTn>
                        <p:tgtEl>
                          <p:spTgt spid="1049007"/>
                        </p:tgtEl>
                        <p:attrNameLst>
                          <p:attrName>style.visibility</p:attrName>
                        </p:attrNameLst>
                      </p:cBhvr>
                      <p:to>
                        <p:strVal val="visible"/>
                      </p:to>
                    </p:set>
                    <p:anim calcmode="lin" valueType="num">
                      <p:cBhvr additive="base">
                        <p:cTn dur="500" fill="hold"/>
                        <p:tgtEl>
                          <p:spTgt spid="1049007"/>
                        </p:tgtEl>
                        <p:attrNameLst>
                          <p:attrName>ppt_x</p:attrName>
                        </p:attrNameLst>
                      </p:cBhvr>
                      <p:tavLst>
                        <p:tav tm="0">
                          <p:val>
                            <p:strVal val="0-#ppt_w/2"/>
                          </p:val>
                        </p:tav>
                        <p:tav tm="100000">
                          <p:val>
                            <p:strVal val="#ppt_x"/>
                          </p:val>
                        </p:tav>
                      </p:tavLst>
                    </p:anim>
                    <p:anim calcmode="lin" valueType="num">
                      <p:cBhvr additive="base">
                        <p:cTn dur="500" fill="hold"/>
                        <p:tgtEl>
                          <p:spTgt spid="104900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203" name=""/>
        <p:cNvGrpSpPr/>
        <p:nvPr/>
      </p:nvGrpSpPr>
      <p:grpSpPr>
        <a:xfrm>
          <a:off x="0" y="0"/>
          <a:ext cx="0" cy="0"/>
          <a:chOff x="0" y="0"/>
          <a:chExt cx="0" cy="0"/>
        </a:xfrm>
      </p:grpSpPr>
      <p:sp>
        <p:nvSpPr>
          <p:cNvPr id="1049049" name="椭圆 42"/>
          <p:cNvSpPr/>
          <p:nvPr userDrawn="1"/>
        </p:nvSpPr>
        <p:spPr>
          <a:xfrm>
            <a:off x="8313358" y="4594237"/>
            <a:ext cx="293756" cy="293756"/>
          </a:xfrm>
          <a:prstGeom prst="ellipse">
            <a:avLst/>
          </a:prstGeom>
          <a:solidFill>
            <a:srgbClr val="034099"/>
          </a:solidFill>
          <a:ln w="25400">
            <a:noFill/>
          </a:ln>
          <a:effectLst>
            <a:outerShdw blurRad="50800" dist="38100" dir="2700000" algn="tl" rotWithShape="0">
              <a:prstClr val="black">
                <a:alpha val="40000"/>
              </a:prstClr>
            </a:outerShdw>
          </a:effectLst>
          <a:scene3d>
            <a:camera prst="orthographicFront"/>
            <a:lightRig rig="threePt" dir="t"/>
          </a:scene3d>
          <a:sp3d>
            <a:bevelT w="25400" h="25400" prst="relaxedInset"/>
          </a:sp3d>
        </p:spPr>
        <p:style>
          <a:lnRef idx="2">
            <a:schemeClr val="accent1">
              <a:shade val="50000"/>
            </a:schemeClr>
          </a:lnRef>
          <a:fillRef idx="1">
            <a:schemeClr val="accent1"/>
          </a:fillRef>
          <a:effectRef idx="0">
            <a:schemeClr val="accent1"/>
          </a:effectRef>
          <a:fontRef idx="minor">
            <a:schemeClr val="lt1"/>
          </a:fontRef>
        </p:style>
        <p:txBody>
          <a:bodyPr wrap="square" lIns="68577" tIns="34289" rIns="68577" bIns="34289" rtlCol="0" anchor="ctr">
            <a:noAutofit/>
          </a:bodyPr>
          <a:p>
            <a:pPr algn="ctr" defTabSz="685800"/>
            <a:endParaRPr lang="zh-CN" altLang="en-US" sz="1400">
              <a:solidFill>
                <a:prstClr val="white"/>
              </a:solidFill>
            </a:endParaRPr>
          </a:p>
        </p:txBody>
      </p:sp>
      <p:cxnSp>
        <p:nvCxnSpPr>
          <p:cNvPr id="3146006" name="直接连接符 1"/>
          <p:cNvCxnSpPr/>
          <p:nvPr userDrawn="1"/>
        </p:nvCxnSpPr>
        <p:spPr>
          <a:xfrm>
            <a:off x="5029200" y="393585"/>
            <a:ext cx="4114800" cy="0"/>
          </a:xfrm>
          <a:prstGeom prst="line">
            <a:avLst/>
          </a:prstGeom>
          <a:ln>
            <a:solidFill>
              <a:srgbClr val="453D3A"/>
            </a:solidFill>
            <a:prstDash val="dash"/>
          </a:ln>
        </p:spPr>
        <p:style>
          <a:lnRef idx="1">
            <a:schemeClr val="accent1"/>
          </a:lnRef>
          <a:fillRef idx="0">
            <a:schemeClr val="accent1"/>
          </a:fillRef>
          <a:effectRef idx="0">
            <a:schemeClr val="accent1"/>
          </a:effectRef>
          <a:fontRef idx="minor">
            <a:schemeClr val="tx1"/>
          </a:fontRef>
        </p:style>
      </p:cxnSp>
      <p:grpSp>
        <p:nvGrpSpPr>
          <p:cNvPr id="204" name="组合 21"/>
          <p:cNvGrpSpPr/>
          <p:nvPr userDrawn="1"/>
        </p:nvGrpSpPr>
        <p:grpSpPr>
          <a:xfrm>
            <a:off x="8449163" y="4356033"/>
            <a:ext cx="181761" cy="138275"/>
            <a:chOff x="8177349" y="5564776"/>
            <a:chExt cx="1436914" cy="1293223"/>
          </a:xfrm>
          <a:effectLst>
            <a:outerShdw blurRad="228600" dist="101600" dir="3600000" algn="tl" rotWithShape="0">
              <a:prstClr val="black">
                <a:alpha val="32000"/>
              </a:prstClr>
            </a:outerShdw>
          </a:effectLst>
        </p:grpSpPr>
        <p:sp>
          <p:nvSpPr>
            <p:cNvPr id="1049050" name="任意多边形 23"/>
            <p:cNvSpPr/>
            <p:nvPr/>
          </p:nvSpPr>
          <p:spPr>
            <a:xfrm>
              <a:off x="8177349" y="5614070"/>
              <a:ext cx="995625" cy="1240971"/>
            </a:xfrm>
            <a:custGeom>
              <a:avLst/>
              <a:gdLst>
                <a:gd name="connsiteX0" fmla="*/ 0 w 992777"/>
                <a:gd name="connsiteY0" fmla="*/ 0 h 1240971"/>
                <a:gd name="connsiteX1" fmla="*/ 757646 w 992777"/>
                <a:gd name="connsiteY1" fmla="*/ 1240971 h 1240971"/>
                <a:gd name="connsiteX2" fmla="*/ 992777 w 992777"/>
                <a:gd name="connsiteY2" fmla="*/ 418011 h 1240971"/>
                <a:gd name="connsiteX3" fmla="*/ 0 w 992777"/>
                <a:gd name="connsiteY3" fmla="*/ 0 h 1240971"/>
                <a:gd name="connsiteX0-1" fmla="*/ 0 w 995625"/>
                <a:gd name="connsiteY0-2" fmla="*/ 0 h 1240971"/>
                <a:gd name="connsiteX1-3" fmla="*/ 757646 w 995625"/>
                <a:gd name="connsiteY1-4" fmla="*/ 1240971 h 1240971"/>
                <a:gd name="connsiteX2-5" fmla="*/ 995625 w 995625"/>
                <a:gd name="connsiteY2-6" fmla="*/ 412314 h 1240971"/>
                <a:gd name="connsiteX3-7" fmla="*/ 0 w 995625"/>
                <a:gd name="connsiteY3-8" fmla="*/ 0 h 1240971"/>
              </a:gdLst>
              <a:ahLst/>
              <a:cxnLst>
                <a:cxn ang="0">
                  <a:pos x="connsiteX0-1" y="connsiteY0-2"/>
                </a:cxn>
                <a:cxn ang="0">
                  <a:pos x="connsiteX1-3" y="connsiteY1-4"/>
                </a:cxn>
                <a:cxn ang="0">
                  <a:pos x="connsiteX2-5" y="connsiteY2-6"/>
                </a:cxn>
                <a:cxn ang="0">
                  <a:pos x="connsiteX3-7" y="connsiteY3-8"/>
                </a:cxn>
              </a:cxnLst>
              <a:rect l="l" t="t" r="r" b="b"/>
              <a:pathLst>
                <a:path w="995625" h="1240971">
                  <a:moveTo>
                    <a:pt x="0" y="0"/>
                  </a:moveTo>
                  <a:lnTo>
                    <a:pt x="757646" y="1240971"/>
                  </a:lnTo>
                  <a:lnTo>
                    <a:pt x="995625" y="412314"/>
                  </a:lnTo>
                  <a:lnTo>
                    <a:pt x="0" y="0"/>
                  </a:lnTo>
                  <a:close/>
                </a:path>
              </a:pathLst>
            </a:custGeom>
            <a:gradFill>
              <a:gsLst>
                <a:gs pos="0">
                  <a:srgbClr val="E0D6D6"/>
                </a:gs>
                <a:gs pos="79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9051" name="任意多边形 24"/>
            <p:cNvSpPr/>
            <p:nvPr/>
          </p:nvSpPr>
          <p:spPr>
            <a:xfrm>
              <a:off x="8177349" y="5564777"/>
              <a:ext cx="1436914" cy="468534"/>
            </a:xfrm>
            <a:custGeom>
              <a:avLst/>
              <a:gdLst>
                <a:gd name="connsiteX0" fmla="*/ 1436914 w 1436914"/>
                <a:gd name="connsiteY0" fmla="*/ 0 h 496389"/>
                <a:gd name="connsiteX1" fmla="*/ 979714 w 1436914"/>
                <a:gd name="connsiteY1" fmla="*/ 496389 h 496389"/>
                <a:gd name="connsiteX2" fmla="*/ 0 w 1436914"/>
                <a:gd name="connsiteY2" fmla="*/ 52252 h 496389"/>
                <a:gd name="connsiteX3" fmla="*/ 1436914 w 1436914"/>
                <a:gd name="connsiteY3" fmla="*/ 0 h 496389"/>
                <a:gd name="connsiteX0-1" fmla="*/ 1436914 w 1436914"/>
                <a:gd name="connsiteY0-2" fmla="*/ 0 h 473600"/>
                <a:gd name="connsiteX1-3" fmla="*/ 1005352 w 1436914"/>
                <a:gd name="connsiteY1-4" fmla="*/ 473600 h 473600"/>
                <a:gd name="connsiteX2-5" fmla="*/ 0 w 1436914"/>
                <a:gd name="connsiteY2-6" fmla="*/ 52252 h 473600"/>
                <a:gd name="connsiteX3-7" fmla="*/ 1436914 w 1436914"/>
                <a:gd name="connsiteY3-8" fmla="*/ 0 h 473600"/>
                <a:gd name="connsiteX0-9" fmla="*/ 1436914 w 1436914"/>
                <a:gd name="connsiteY0-10" fmla="*/ 0 h 463468"/>
                <a:gd name="connsiteX1-11" fmla="*/ 987622 w 1436914"/>
                <a:gd name="connsiteY1-12" fmla="*/ 463468 h 463468"/>
                <a:gd name="connsiteX2-13" fmla="*/ 0 w 1436914"/>
                <a:gd name="connsiteY2-14" fmla="*/ 52252 h 463468"/>
                <a:gd name="connsiteX3-15" fmla="*/ 1436914 w 1436914"/>
                <a:gd name="connsiteY3-16" fmla="*/ 0 h 463468"/>
                <a:gd name="connsiteX0-17" fmla="*/ 1436914 w 1436914"/>
                <a:gd name="connsiteY0-18" fmla="*/ 0 h 468534"/>
                <a:gd name="connsiteX1-19" fmla="*/ 992688 w 1436914"/>
                <a:gd name="connsiteY1-20" fmla="*/ 468534 h 468534"/>
                <a:gd name="connsiteX2-21" fmla="*/ 0 w 1436914"/>
                <a:gd name="connsiteY2-22" fmla="*/ 52252 h 468534"/>
                <a:gd name="connsiteX3-23" fmla="*/ 1436914 w 1436914"/>
                <a:gd name="connsiteY3-24" fmla="*/ 0 h 468534"/>
              </a:gdLst>
              <a:ahLst/>
              <a:cxnLst>
                <a:cxn ang="0">
                  <a:pos x="connsiteX0-1" y="connsiteY0-2"/>
                </a:cxn>
                <a:cxn ang="0">
                  <a:pos x="connsiteX1-3" y="connsiteY1-4"/>
                </a:cxn>
                <a:cxn ang="0">
                  <a:pos x="connsiteX2-5" y="connsiteY2-6"/>
                </a:cxn>
                <a:cxn ang="0">
                  <a:pos x="connsiteX3-7" y="connsiteY3-8"/>
                </a:cxn>
              </a:cxnLst>
              <a:rect l="l" t="t" r="r" b="b"/>
              <a:pathLst>
                <a:path w="1436914" h="468534">
                  <a:moveTo>
                    <a:pt x="1436914" y="0"/>
                  </a:moveTo>
                  <a:lnTo>
                    <a:pt x="992688" y="468534"/>
                  </a:lnTo>
                  <a:lnTo>
                    <a:pt x="0" y="52252"/>
                  </a:lnTo>
                  <a:lnTo>
                    <a:pt x="1436914" y="0"/>
                  </a:lnTo>
                  <a:close/>
                </a:path>
              </a:pathLst>
            </a:custGeom>
            <a:gradFill>
              <a:gsLst>
                <a:gs pos="0">
                  <a:srgbClr val="C7C5CA"/>
                </a:gs>
                <a:gs pos="79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9052" name="任意多边形 25"/>
            <p:cNvSpPr/>
            <p:nvPr/>
          </p:nvSpPr>
          <p:spPr>
            <a:xfrm>
              <a:off x="8927701" y="5564776"/>
              <a:ext cx="681060" cy="1293223"/>
            </a:xfrm>
            <a:custGeom>
              <a:avLst/>
              <a:gdLst>
                <a:gd name="connsiteX0" fmla="*/ 0 w 653143"/>
                <a:gd name="connsiteY0" fmla="*/ 1280160 h 1280160"/>
                <a:gd name="connsiteX1" fmla="*/ 653143 w 653143"/>
                <a:gd name="connsiteY1" fmla="*/ 0 h 1280160"/>
                <a:gd name="connsiteX2" fmla="*/ 182880 w 653143"/>
                <a:gd name="connsiteY2" fmla="*/ 496389 h 1280160"/>
                <a:gd name="connsiteX3" fmla="*/ 0 w 653143"/>
                <a:gd name="connsiteY3" fmla="*/ 1280160 h 1280160"/>
                <a:gd name="connsiteX0-1" fmla="*/ 0 w 653143"/>
                <a:gd name="connsiteY0-2" fmla="*/ 1280160 h 1280160"/>
                <a:gd name="connsiteX1-3" fmla="*/ 653143 w 653143"/>
                <a:gd name="connsiteY1-4" fmla="*/ 0 h 1280160"/>
                <a:gd name="connsiteX2-5" fmla="*/ 223857 w 653143"/>
                <a:gd name="connsiteY2-6" fmla="*/ 479470 h 1280160"/>
                <a:gd name="connsiteX3-7" fmla="*/ 0 w 653143"/>
                <a:gd name="connsiteY3-8" fmla="*/ 1280160 h 1280160"/>
                <a:gd name="connsiteX0-9" fmla="*/ 0 w 653143"/>
                <a:gd name="connsiteY0-10" fmla="*/ 1280160 h 1280160"/>
                <a:gd name="connsiteX1-11" fmla="*/ 653143 w 653143"/>
                <a:gd name="connsiteY1-12" fmla="*/ 0 h 1280160"/>
                <a:gd name="connsiteX2-13" fmla="*/ 226589 w 653143"/>
                <a:gd name="connsiteY2-14" fmla="*/ 459732 h 1280160"/>
                <a:gd name="connsiteX3-15" fmla="*/ 0 w 653143"/>
                <a:gd name="connsiteY3-16" fmla="*/ 1280160 h 1280160"/>
                <a:gd name="connsiteX0-17" fmla="*/ 0 w 653143"/>
                <a:gd name="connsiteY0-18" fmla="*/ 1280160 h 1280160"/>
                <a:gd name="connsiteX1-19" fmla="*/ 653143 w 653143"/>
                <a:gd name="connsiteY1-20" fmla="*/ 0 h 1280160"/>
                <a:gd name="connsiteX2-21" fmla="*/ 229019 w 653143"/>
                <a:gd name="connsiteY2-22" fmla="*/ 464747 h 1280160"/>
                <a:gd name="connsiteX3-23" fmla="*/ 0 w 653143"/>
                <a:gd name="connsiteY3-24" fmla="*/ 1280160 h 1280160"/>
                <a:gd name="connsiteX0-25" fmla="*/ 0 w 653143"/>
                <a:gd name="connsiteY0-26" fmla="*/ 1280160 h 1280160"/>
                <a:gd name="connsiteX1-27" fmla="*/ 653143 w 653143"/>
                <a:gd name="connsiteY1-28" fmla="*/ 0 h 1280160"/>
                <a:gd name="connsiteX2-29" fmla="*/ 226590 w 653143"/>
                <a:gd name="connsiteY2-30" fmla="*/ 459732 h 1280160"/>
                <a:gd name="connsiteX3-31" fmla="*/ 0 w 653143"/>
                <a:gd name="connsiteY3-32" fmla="*/ 1280160 h 1280160"/>
              </a:gdLst>
              <a:ahLst/>
              <a:cxnLst>
                <a:cxn ang="0">
                  <a:pos x="connsiteX0-1" y="connsiteY0-2"/>
                </a:cxn>
                <a:cxn ang="0">
                  <a:pos x="connsiteX1-3" y="connsiteY1-4"/>
                </a:cxn>
                <a:cxn ang="0">
                  <a:pos x="connsiteX2-5" y="connsiteY2-6"/>
                </a:cxn>
                <a:cxn ang="0">
                  <a:pos x="connsiteX3-7" y="connsiteY3-8"/>
                </a:cxn>
              </a:cxnLst>
              <a:rect l="l" t="t" r="r" b="b"/>
              <a:pathLst>
                <a:path w="653143" h="1280160">
                  <a:moveTo>
                    <a:pt x="0" y="1280160"/>
                  </a:moveTo>
                  <a:lnTo>
                    <a:pt x="653143" y="0"/>
                  </a:lnTo>
                  <a:lnTo>
                    <a:pt x="226590" y="459732"/>
                  </a:lnTo>
                  <a:lnTo>
                    <a:pt x="0" y="1280160"/>
                  </a:lnTo>
                  <a:close/>
                </a:path>
              </a:pathLst>
            </a:custGeom>
            <a:gradFill>
              <a:gsLst>
                <a:gs pos="0">
                  <a:schemeClr val="bg1">
                    <a:lumMod val="75000"/>
                  </a:schemeClr>
                </a:gs>
                <a:gs pos="79000">
                  <a:srgbClr val="EEEFF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grpSp>
      <p:grpSp>
        <p:nvGrpSpPr>
          <p:cNvPr id="205" name="组合 26"/>
          <p:cNvGrpSpPr/>
          <p:nvPr userDrawn="1"/>
        </p:nvGrpSpPr>
        <p:grpSpPr>
          <a:xfrm>
            <a:off x="8074263" y="4756174"/>
            <a:ext cx="168881" cy="146576"/>
            <a:chOff x="8795266" y="1533691"/>
            <a:chExt cx="2364379" cy="2052102"/>
          </a:xfrm>
          <a:effectLst>
            <a:outerShdw blurRad="127000" dist="88900" dir="3600000" algn="tl" rotWithShape="0">
              <a:prstClr val="black">
                <a:alpha val="22000"/>
              </a:prstClr>
            </a:outerShdw>
          </a:effectLst>
        </p:grpSpPr>
        <p:sp>
          <p:nvSpPr>
            <p:cNvPr id="1049053" name="任意多边形 27"/>
            <p:cNvSpPr/>
            <p:nvPr/>
          </p:nvSpPr>
          <p:spPr>
            <a:xfrm>
              <a:off x="9889138" y="1533691"/>
              <a:ext cx="1267098" cy="1998618"/>
            </a:xfrm>
            <a:custGeom>
              <a:avLst/>
              <a:gdLst>
                <a:gd name="connsiteX0" fmla="*/ 0 w 1267097"/>
                <a:gd name="connsiteY0" fmla="*/ 0 h 1998618"/>
                <a:gd name="connsiteX1" fmla="*/ 1267097 w 1267097"/>
                <a:gd name="connsiteY1" fmla="*/ 1998618 h 1998618"/>
                <a:gd name="connsiteX2" fmla="*/ 65314 w 1267097"/>
                <a:gd name="connsiteY2" fmla="*/ 1005840 h 1998618"/>
                <a:gd name="connsiteX3" fmla="*/ 0 w 1267097"/>
                <a:gd name="connsiteY3" fmla="*/ 0 h 1998618"/>
                <a:gd name="connsiteX0-1" fmla="*/ 0 w 1267097"/>
                <a:gd name="connsiteY0-2" fmla="*/ 0 h 1998618"/>
                <a:gd name="connsiteX1-3" fmla="*/ 1267097 w 1267097"/>
                <a:gd name="connsiteY1-4" fmla="*/ 1998618 h 1998618"/>
                <a:gd name="connsiteX2-5" fmla="*/ 39188 w 1267097"/>
                <a:gd name="connsiteY2-6" fmla="*/ 999309 h 1998618"/>
                <a:gd name="connsiteX3-7" fmla="*/ 0 w 1267097"/>
                <a:gd name="connsiteY3-8" fmla="*/ 0 h 1998618"/>
              </a:gdLst>
              <a:ahLst/>
              <a:cxnLst>
                <a:cxn ang="0">
                  <a:pos x="connsiteX0-1" y="connsiteY0-2"/>
                </a:cxn>
                <a:cxn ang="0">
                  <a:pos x="connsiteX1-3" y="connsiteY1-4"/>
                </a:cxn>
                <a:cxn ang="0">
                  <a:pos x="connsiteX2-5" y="connsiteY2-6"/>
                </a:cxn>
                <a:cxn ang="0">
                  <a:pos x="connsiteX3-7" y="connsiteY3-8"/>
                </a:cxn>
              </a:cxnLst>
              <a:rect l="l" t="t" r="r" b="b"/>
              <a:pathLst>
                <a:path w="1267097" h="1998618">
                  <a:moveTo>
                    <a:pt x="0" y="0"/>
                  </a:moveTo>
                  <a:lnTo>
                    <a:pt x="1267097" y="1998618"/>
                  </a:lnTo>
                  <a:lnTo>
                    <a:pt x="39188" y="999309"/>
                  </a:lnTo>
                  <a:lnTo>
                    <a:pt x="0" y="0"/>
                  </a:lnTo>
                  <a:close/>
                </a:path>
              </a:pathLst>
            </a:custGeom>
            <a:gradFill>
              <a:gsLst>
                <a:gs pos="0">
                  <a:srgbClr val="E8E9EE"/>
                </a:gs>
                <a:gs pos="79000">
                  <a:srgbClr val="E0D6D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9054" name="任意多边形 28"/>
            <p:cNvSpPr/>
            <p:nvPr/>
          </p:nvSpPr>
          <p:spPr>
            <a:xfrm>
              <a:off x="8795266" y="2516610"/>
              <a:ext cx="2364379" cy="1051559"/>
            </a:xfrm>
            <a:custGeom>
              <a:avLst/>
              <a:gdLst>
                <a:gd name="connsiteX0" fmla="*/ 0 w 2364378"/>
                <a:gd name="connsiteY0" fmla="*/ 1058092 h 1058092"/>
                <a:gd name="connsiteX1" fmla="*/ 2364378 w 2364378"/>
                <a:gd name="connsiteY1" fmla="*/ 1005840 h 1058092"/>
                <a:gd name="connsiteX2" fmla="*/ 1123406 w 2364378"/>
                <a:gd name="connsiteY2" fmla="*/ 0 h 1058092"/>
                <a:gd name="connsiteX3" fmla="*/ 0 w 2364378"/>
                <a:gd name="connsiteY3" fmla="*/ 1058092 h 1058092"/>
                <a:gd name="connsiteX0-1" fmla="*/ 0 w 2364378"/>
                <a:gd name="connsiteY0-2" fmla="*/ 1051560 h 1051560"/>
                <a:gd name="connsiteX1-3" fmla="*/ 2364378 w 2364378"/>
                <a:gd name="connsiteY1-4" fmla="*/ 999308 h 1051560"/>
                <a:gd name="connsiteX2-5" fmla="*/ 1139734 w 2364378"/>
                <a:gd name="connsiteY2-6" fmla="*/ 0 h 1051560"/>
                <a:gd name="connsiteX3-7" fmla="*/ 0 w 2364378"/>
                <a:gd name="connsiteY3-8" fmla="*/ 1051560 h 1051560"/>
              </a:gdLst>
              <a:ahLst/>
              <a:cxnLst>
                <a:cxn ang="0">
                  <a:pos x="connsiteX0-1" y="connsiteY0-2"/>
                </a:cxn>
                <a:cxn ang="0">
                  <a:pos x="connsiteX1-3" y="connsiteY1-4"/>
                </a:cxn>
                <a:cxn ang="0">
                  <a:pos x="connsiteX2-5" y="connsiteY2-6"/>
                </a:cxn>
                <a:cxn ang="0">
                  <a:pos x="connsiteX3-7" y="connsiteY3-8"/>
                </a:cxn>
              </a:cxnLst>
              <a:rect l="l" t="t" r="r" b="b"/>
              <a:pathLst>
                <a:path w="2364378" h="1051560">
                  <a:moveTo>
                    <a:pt x="0" y="1051560"/>
                  </a:moveTo>
                  <a:lnTo>
                    <a:pt x="2364378" y="999308"/>
                  </a:lnTo>
                  <a:lnTo>
                    <a:pt x="1139734" y="0"/>
                  </a:lnTo>
                  <a:lnTo>
                    <a:pt x="0" y="1051560"/>
                  </a:lnTo>
                  <a:close/>
                </a:path>
              </a:pathLst>
            </a:custGeom>
            <a:gradFill>
              <a:gsLst>
                <a:gs pos="0">
                  <a:srgbClr val="E2E2E4"/>
                </a:gs>
                <a:gs pos="79000">
                  <a:srgbClr val="C7C5C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9055" name="任意多边形 29"/>
            <p:cNvSpPr/>
            <p:nvPr/>
          </p:nvSpPr>
          <p:spPr>
            <a:xfrm>
              <a:off x="8797866" y="1541455"/>
              <a:ext cx="1149531" cy="2044338"/>
            </a:xfrm>
            <a:custGeom>
              <a:avLst/>
              <a:gdLst>
                <a:gd name="connsiteX0" fmla="*/ 1110342 w 1149531"/>
                <a:gd name="connsiteY0" fmla="*/ 0 h 2037805"/>
                <a:gd name="connsiteX1" fmla="*/ 1149531 w 1149531"/>
                <a:gd name="connsiteY1" fmla="*/ 979714 h 2037805"/>
                <a:gd name="connsiteX2" fmla="*/ 0 w 1149531"/>
                <a:gd name="connsiteY2" fmla="*/ 2037805 h 2037805"/>
                <a:gd name="connsiteX3" fmla="*/ 1110342 w 1149531"/>
                <a:gd name="connsiteY3" fmla="*/ 0 h 2037805"/>
                <a:gd name="connsiteX0-1" fmla="*/ 1103811 w 1149531"/>
                <a:gd name="connsiteY0-2" fmla="*/ 0 h 2044337"/>
                <a:gd name="connsiteX1-3" fmla="*/ 1149531 w 1149531"/>
                <a:gd name="connsiteY1-4" fmla="*/ 986246 h 2044337"/>
                <a:gd name="connsiteX2-5" fmla="*/ 0 w 1149531"/>
                <a:gd name="connsiteY2-6" fmla="*/ 2044337 h 2044337"/>
                <a:gd name="connsiteX3-7" fmla="*/ 1103811 w 1149531"/>
                <a:gd name="connsiteY3-8" fmla="*/ 0 h 2044337"/>
              </a:gdLst>
              <a:ahLst/>
              <a:cxnLst>
                <a:cxn ang="0">
                  <a:pos x="connsiteX0-1" y="connsiteY0-2"/>
                </a:cxn>
                <a:cxn ang="0">
                  <a:pos x="connsiteX1-3" y="connsiteY1-4"/>
                </a:cxn>
                <a:cxn ang="0">
                  <a:pos x="connsiteX2-5" y="connsiteY2-6"/>
                </a:cxn>
                <a:cxn ang="0">
                  <a:pos x="connsiteX3-7" y="connsiteY3-8"/>
                </a:cxn>
              </a:cxnLst>
              <a:rect l="l" t="t" r="r" b="b"/>
              <a:pathLst>
                <a:path w="1149531" h="2044337">
                  <a:moveTo>
                    <a:pt x="1103811" y="0"/>
                  </a:moveTo>
                  <a:lnTo>
                    <a:pt x="1149531" y="986246"/>
                  </a:lnTo>
                  <a:lnTo>
                    <a:pt x="0" y="2044337"/>
                  </a:lnTo>
                  <a:lnTo>
                    <a:pt x="1103811" y="0"/>
                  </a:lnTo>
                  <a:close/>
                </a:path>
              </a:pathLst>
            </a:custGeom>
            <a:gradFill>
              <a:gsLst>
                <a:gs pos="0">
                  <a:srgbClr val="FCFCFE"/>
                </a:gs>
                <a:gs pos="79000">
                  <a:srgbClr val="EEEFF6"/>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grpSp>
      <p:grpSp>
        <p:nvGrpSpPr>
          <p:cNvPr id="206" name="组合 30"/>
          <p:cNvGrpSpPr/>
          <p:nvPr userDrawn="1"/>
        </p:nvGrpSpPr>
        <p:grpSpPr>
          <a:xfrm>
            <a:off x="8687819" y="4596674"/>
            <a:ext cx="170169" cy="179725"/>
            <a:chOff x="10985862" y="852369"/>
            <a:chExt cx="2246812" cy="2372981"/>
          </a:xfrm>
          <a:effectLst>
            <a:outerShdw blurRad="177800" dist="177800" dir="3600000" algn="tl" rotWithShape="0">
              <a:prstClr val="black">
                <a:alpha val="22000"/>
              </a:prstClr>
            </a:outerShdw>
          </a:effectLst>
        </p:grpSpPr>
        <p:sp>
          <p:nvSpPr>
            <p:cNvPr id="1049056" name="任意多边形 31"/>
            <p:cNvSpPr/>
            <p:nvPr/>
          </p:nvSpPr>
          <p:spPr>
            <a:xfrm>
              <a:off x="10985862" y="858600"/>
              <a:ext cx="1862891" cy="1981093"/>
            </a:xfrm>
            <a:custGeom>
              <a:avLst/>
              <a:gdLst>
                <a:gd name="connsiteX0" fmla="*/ 1763486 w 1894114"/>
                <a:gd name="connsiteY0" fmla="*/ 0 h 1985554"/>
                <a:gd name="connsiteX1" fmla="*/ 1894114 w 1894114"/>
                <a:gd name="connsiteY1" fmla="*/ 1985554 h 1985554"/>
                <a:gd name="connsiteX2" fmla="*/ 0 w 1894114"/>
                <a:gd name="connsiteY2" fmla="*/ 1658983 h 1985554"/>
                <a:gd name="connsiteX3" fmla="*/ 1763486 w 1894114"/>
                <a:gd name="connsiteY3" fmla="*/ 0 h 1985554"/>
                <a:gd name="connsiteX0-1" fmla="*/ 1763486 w 1862891"/>
                <a:gd name="connsiteY0-2" fmla="*/ 0 h 1981093"/>
                <a:gd name="connsiteX1-3" fmla="*/ 1862891 w 1862891"/>
                <a:gd name="connsiteY1-4" fmla="*/ 1981093 h 1981093"/>
                <a:gd name="connsiteX2-5" fmla="*/ 0 w 1862891"/>
                <a:gd name="connsiteY2-6" fmla="*/ 1658983 h 1981093"/>
                <a:gd name="connsiteX3-7" fmla="*/ 1763486 w 1862891"/>
                <a:gd name="connsiteY3-8" fmla="*/ 0 h 1981093"/>
              </a:gdLst>
              <a:ahLst/>
              <a:cxnLst>
                <a:cxn ang="0">
                  <a:pos x="connsiteX0-1" y="connsiteY0-2"/>
                </a:cxn>
                <a:cxn ang="0">
                  <a:pos x="connsiteX1-3" y="connsiteY1-4"/>
                </a:cxn>
                <a:cxn ang="0">
                  <a:pos x="connsiteX2-5" y="connsiteY2-6"/>
                </a:cxn>
                <a:cxn ang="0">
                  <a:pos x="connsiteX3-7" y="connsiteY3-8"/>
                </a:cxn>
              </a:cxnLst>
              <a:rect l="l" t="t" r="r" b="b"/>
              <a:pathLst>
                <a:path w="1862891" h="1981093">
                  <a:moveTo>
                    <a:pt x="1763486" y="0"/>
                  </a:moveTo>
                  <a:lnTo>
                    <a:pt x="1862891" y="1981093"/>
                  </a:lnTo>
                  <a:lnTo>
                    <a:pt x="0" y="1658983"/>
                  </a:lnTo>
                  <a:lnTo>
                    <a:pt x="1763486" y="0"/>
                  </a:lnTo>
                  <a:close/>
                </a:path>
              </a:pathLst>
            </a:custGeom>
            <a:gradFill>
              <a:gsLst>
                <a:gs pos="21000">
                  <a:srgbClr val="EEEFF6"/>
                </a:gs>
                <a:gs pos="62000">
                  <a:srgbClr val="E8E9E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9057" name="任意多边形 32"/>
            <p:cNvSpPr/>
            <p:nvPr/>
          </p:nvSpPr>
          <p:spPr>
            <a:xfrm>
              <a:off x="10985862" y="2514015"/>
              <a:ext cx="2246812" cy="705396"/>
            </a:xfrm>
            <a:custGeom>
              <a:avLst/>
              <a:gdLst>
                <a:gd name="connsiteX0" fmla="*/ 2246811 w 2246811"/>
                <a:gd name="connsiteY0" fmla="*/ 705395 h 705395"/>
                <a:gd name="connsiteX1" fmla="*/ 1881051 w 2246811"/>
                <a:gd name="connsiteY1" fmla="*/ 313509 h 705395"/>
                <a:gd name="connsiteX2" fmla="*/ 0 w 2246811"/>
                <a:gd name="connsiteY2" fmla="*/ 0 h 705395"/>
                <a:gd name="connsiteX3" fmla="*/ 2246811 w 2246811"/>
                <a:gd name="connsiteY3" fmla="*/ 705395 h 705395"/>
                <a:gd name="connsiteX0-1" fmla="*/ 2246811 w 2246811"/>
                <a:gd name="connsiteY0-2" fmla="*/ 705395 h 705395"/>
                <a:gd name="connsiteX1-3" fmla="*/ 1863209 w 2246811"/>
                <a:gd name="connsiteY1-4" fmla="*/ 313509 h 705395"/>
                <a:gd name="connsiteX2-5" fmla="*/ 0 w 2246811"/>
                <a:gd name="connsiteY2-6" fmla="*/ 0 h 705395"/>
                <a:gd name="connsiteX3-7" fmla="*/ 2246811 w 2246811"/>
                <a:gd name="connsiteY3-8" fmla="*/ 705395 h 705395"/>
                <a:gd name="connsiteX0-9" fmla="*/ 2246811 w 2246811"/>
                <a:gd name="connsiteY0-10" fmla="*/ 705395 h 705395"/>
                <a:gd name="connsiteX1-11" fmla="*/ 1867670 w 2246811"/>
                <a:gd name="connsiteY1-12" fmla="*/ 313509 h 705395"/>
                <a:gd name="connsiteX2-13" fmla="*/ 0 w 2246811"/>
                <a:gd name="connsiteY2-14" fmla="*/ 0 h 705395"/>
                <a:gd name="connsiteX3-15" fmla="*/ 2246811 w 2246811"/>
                <a:gd name="connsiteY3-16" fmla="*/ 705395 h 705395"/>
              </a:gdLst>
              <a:ahLst/>
              <a:cxnLst>
                <a:cxn ang="0">
                  <a:pos x="connsiteX0-1" y="connsiteY0-2"/>
                </a:cxn>
                <a:cxn ang="0">
                  <a:pos x="connsiteX1-3" y="connsiteY1-4"/>
                </a:cxn>
                <a:cxn ang="0">
                  <a:pos x="connsiteX2-5" y="connsiteY2-6"/>
                </a:cxn>
                <a:cxn ang="0">
                  <a:pos x="connsiteX3-7" y="connsiteY3-8"/>
                </a:cxn>
              </a:cxnLst>
              <a:rect l="l" t="t" r="r" b="b"/>
              <a:pathLst>
                <a:path w="2246811" h="705395">
                  <a:moveTo>
                    <a:pt x="2246811" y="705395"/>
                  </a:moveTo>
                  <a:lnTo>
                    <a:pt x="1867670" y="313509"/>
                  </a:lnTo>
                  <a:lnTo>
                    <a:pt x="0" y="0"/>
                  </a:lnTo>
                  <a:lnTo>
                    <a:pt x="2246811" y="705395"/>
                  </a:lnTo>
                  <a:close/>
                </a:path>
              </a:pathLst>
            </a:custGeom>
            <a:gradFill>
              <a:gsLst>
                <a:gs pos="21000">
                  <a:srgbClr val="C7C5CA"/>
                </a:gs>
                <a:gs pos="100000">
                  <a:srgbClr val="FCFCFE"/>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sp>
          <p:nvSpPr>
            <p:cNvPr id="1049058" name="任意多边形 33"/>
            <p:cNvSpPr/>
            <p:nvPr/>
          </p:nvSpPr>
          <p:spPr>
            <a:xfrm>
              <a:off x="12733224" y="852369"/>
              <a:ext cx="490973" cy="2372981"/>
            </a:xfrm>
            <a:custGeom>
              <a:avLst/>
              <a:gdLst>
                <a:gd name="connsiteX0" fmla="*/ 0 w 535577"/>
                <a:gd name="connsiteY0" fmla="*/ 0 h 2377440"/>
                <a:gd name="connsiteX1" fmla="*/ 535577 w 535577"/>
                <a:gd name="connsiteY1" fmla="*/ 2377440 h 2377440"/>
                <a:gd name="connsiteX2" fmla="*/ 143691 w 535577"/>
                <a:gd name="connsiteY2" fmla="*/ 1959428 h 2377440"/>
                <a:gd name="connsiteX3" fmla="*/ 0 w 535577"/>
                <a:gd name="connsiteY3" fmla="*/ 0 h 2377440"/>
                <a:gd name="connsiteX0-1" fmla="*/ 0 w 490972"/>
                <a:gd name="connsiteY0-2" fmla="*/ 0 h 2372980"/>
                <a:gd name="connsiteX1-3" fmla="*/ 490972 w 490972"/>
                <a:gd name="connsiteY1-4" fmla="*/ 2372980 h 2372980"/>
                <a:gd name="connsiteX2-5" fmla="*/ 99086 w 490972"/>
                <a:gd name="connsiteY2-6" fmla="*/ 1954968 h 2372980"/>
                <a:gd name="connsiteX3-7" fmla="*/ 0 w 490972"/>
                <a:gd name="connsiteY3-8" fmla="*/ 0 h 2372980"/>
                <a:gd name="connsiteX0-9" fmla="*/ 0 w 490972"/>
                <a:gd name="connsiteY0-10" fmla="*/ 0 h 2372980"/>
                <a:gd name="connsiteX1-11" fmla="*/ 490972 w 490972"/>
                <a:gd name="connsiteY1-12" fmla="*/ 2372980 h 2372980"/>
                <a:gd name="connsiteX2-13" fmla="*/ 99086 w 490972"/>
                <a:gd name="connsiteY2-14" fmla="*/ 1977271 h 2372980"/>
                <a:gd name="connsiteX3-15" fmla="*/ 0 w 490972"/>
                <a:gd name="connsiteY3-16" fmla="*/ 0 h 2372980"/>
                <a:gd name="connsiteX0-17" fmla="*/ 0 w 490972"/>
                <a:gd name="connsiteY0-18" fmla="*/ 0 h 2372980"/>
                <a:gd name="connsiteX1-19" fmla="*/ 490972 w 490972"/>
                <a:gd name="connsiteY1-20" fmla="*/ 2372980 h 2372980"/>
                <a:gd name="connsiteX2-21" fmla="*/ 90165 w 490972"/>
                <a:gd name="connsiteY2-22" fmla="*/ 1977271 h 2372980"/>
                <a:gd name="connsiteX3-23" fmla="*/ 0 w 490972"/>
                <a:gd name="connsiteY3-24" fmla="*/ 0 h 2372980"/>
              </a:gdLst>
              <a:ahLst/>
              <a:cxnLst>
                <a:cxn ang="0">
                  <a:pos x="connsiteX0-1" y="connsiteY0-2"/>
                </a:cxn>
                <a:cxn ang="0">
                  <a:pos x="connsiteX1-3" y="connsiteY1-4"/>
                </a:cxn>
                <a:cxn ang="0">
                  <a:pos x="connsiteX2-5" y="connsiteY2-6"/>
                </a:cxn>
                <a:cxn ang="0">
                  <a:pos x="connsiteX3-7" y="connsiteY3-8"/>
                </a:cxn>
              </a:cxnLst>
              <a:rect l="l" t="t" r="r" b="b"/>
              <a:pathLst>
                <a:path w="490972" h="2372980">
                  <a:moveTo>
                    <a:pt x="0" y="0"/>
                  </a:moveTo>
                  <a:lnTo>
                    <a:pt x="490972" y="2372980"/>
                  </a:lnTo>
                  <a:lnTo>
                    <a:pt x="90165" y="1977271"/>
                  </a:lnTo>
                  <a:lnTo>
                    <a:pt x="0" y="0"/>
                  </a:lnTo>
                  <a:close/>
                </a:path>
              </a:pathLst>
            </a:custGeom>
            <a:gradFill>
              <a:gsLst>
                <a:gs pos="21000">
                  <a:srgbClr val="E8E9EE"/>
                </a:gs>
                <a:gs pos="100000">
                  <a:srgbClr val="C7C5CA"/>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685800"/>
              <a:endParaRPr lang="zh-CN" altLang="en-US" sz="1400">
                <a:solidFill>
                  <a:prstClr val="white"/>
                </a:solidFill>
              </a:endParaRPr>
            </a:p>
          </p:txBody>
        </p:sp>
      </p:grpSp>
      <p:sp>
        <p:nvSpPr>
          <p:cNvPr id="1049059" name="灯片编号占位符 5"/>
          <p:cNvSpPr>
            <a:spLocks noGrp="1"/>
          </p:cNvSpPr>
          <p:nvPr userDrawn="1">
            <p:ph type="sldNum" sz="quarter" idx="12"/>
          </p:nvPr>
        </p:nvSpPr>
        <p:spPr>
          <a:xfrm>
            <a:off x="8128677" y="4622637"/>
            <a:ext cx="677118" cy="280109"/>
          </a:xfrm>
          <a:prstGeom prst="rect">
            <a:avLst/>
          </a:prstGeom>
        </p:spPr>
        <p:txBody>
          <a:bodyPr lIns="68577" tIns="34289" rIns="68577" bIns="34289"/>
          <a:lstStyle>
            <a:lvl1pPr algn="ctr">
              <a:defRPr sz="1100">
                <a:solidFill>
                  <a:schemeClr val="bg1"/>
                </a:solidFill>
                <a:latin typeface="微软雅黑" panose="020B0503020204020204" pitchFamily="34" charset="-122"/>
                <a:ea typeface="微软雅黑" panose="020B0503020204020204" pitchFamily="34" charset="-122"/>
              </a:defRPr>
            </a:lvl1pPr>
          </a:lstStyle>
          <a:p>
            <a:pPr defTabSz="685800"/>
            <a:fld id="{86ED801C-AABB-4A22-A8FC-C2F77D66D86C}" type="slidenum">
              <a:rPr lang="zh-CN" altLang="en-US" smtClean="0">
                <a:solidFill>
                  <a:prstClr val="white"/>
                </a:solidFill>
              </a:rPr>
            </a:fld>
            <a:endParaRPr lang="zh-CN" altLang="en-US" dirty="0">
              <a:solidFill>
                <a:prstClr val="white"/>
              </a:solidFill>
            </a:endParaRPr>
          </a:p>
        </p:txBody>
      </p:sp>
      <p:sp>
        <p:nvSpPr>
          <p:cNvPr id="1049060" name="椭圆 44"/>
          <p:cNvSpPr/>
          <p:nvPr userDrawn="1"/>
        </p:nvSpPr>
        <p:spPr>
          <a:xfrm>
            <a:off x="8293735" y="4573504"/>
            <a:ext cx="335408" cy="335408"/>
          </a:xfrm>
          <a:prstGeom prst="ellipse">
            <a:avLst/>
          </a:prstGeom>
          <a:gradFill flip="none" rotWithShape="1">
            <a:gsLst>
              <a:gs pos="15000">
                <a:schemeClr val="bg1">
                  <a:alpha val="87000"/>
                </a:schemeClr>
              </a:gs>
              <a:gs pos="22000">
                <a:srgbClr val="FFFFFF">
                  <a:alpha val="40000"/>
                </a:srgbClr>
              </a:gs>
              <a:gs pos="50000">
                <a:schemeClr val="bg1">
                  <a:alpha val="19000"/>
                </a:schemeClr>
              </a:gs>
              <a:gs pos="50000">
                <a:schemeClr val="bg1">
                  <a:alpha val="10000"/>
                </a:schemeClr>
              </a:gs>
            </a:gsLst>
            <a:lin ang="3600000" scaled="0"/>
          </a:gradFill>
          <a:ln w="6350">
            <a:gradFill flip="none" rotWithShape="1">
              <a:gsLst>
                <a:gs pos="0">
                  <a:schemeClr val="bg1"/>
                </a:gs>
                <a:gs pos="29000">
                  <a:schemeClr val="bg1">
                    <a:lumMod val="95000"/>
                  </a:schemeClr>
                </a:gs>
                <a:gs pos="50000">
                  <a:schemeClr val="bg1">
                    <a:lumMod val="75000"/>
                  </a:schemeClr>
                </a:gs>
                <a:gs pos="71000">
                  <a:schemeClr val="bg1">
                    <a:lumMod val="95000"/>
                  </a:schemeClr>
                </a:gs>
                <a:gs pos="100000">
                  <a:schemeClr val="bg1"/>
                </a:gs>
              </a:gsLst>
              <a:lin ang="2700000" scaled="1"/>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61" name="矩形 34"/>
          <p:cNvSpPr/>
          <p:nvPr userDrawn="1"/>
        </p:nvSpPr>
        <p:spPr>
          <a:xfrm>
            <a:off x="2" y="264710"/>
            <a:ext cx="4352925" cy="254379"/>
          </a:xfrm>
          <a:prstGeom prst="rect">
            <a:avLst/>
          </a:prstGeom>
          <a:effectLst>
            <a:outerShdw blurRad="25400" dist="38100" dir="2700000" sx="75000" sy="75000" algn="tl" rotWithShape="0">
              <a:prstClr val="black">
                <a:alpha val="20000"/>
              </a:prstClr>
            </a:outerShdw>
          </a:effectLst>
        </p:spPr>
        <p:style>
          <a:lnRef idx="1">
            <a:schemeClr val="accent5"/>
          </a:lnRef>
          <a:fillRef idx="3">
            <a:schemeClr val="accent5"/>
          </a:fillRef>
          <a:effectRef idx="2">
            <a:schemeClr val="accent5"/>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62" name="文本占位符 22"/>
          <p:cNvSpPr>
            <a:spLocks noGrp="1"/>
          </p:cNvSpPr>
          <p:nvPr>
            <p:ph type="body" sz="quarter" idx="10" hasCustomPrompt="1"/>
          </p:nvPr>
        </p:nvSpPr>
        <p:spPr>
          <a:xfrm>
            <a:off x="399392" y="264691"/>
            <a:ext cx="1397397" cy="254396"/>
          </a:xfrm>
          <a:prstGeom prst="rect">
            <a:avLst/>
          </a:prstGeom>
        </p:spPr>
        <p:txBody>
          <a:bodyPr lIns="68577" tIns="34289" rIns="68577" bIns="34289"/>
          <a:lstStyle>
            <a:lvl1pPr marL="0" indent="0" algn="ctr">
              <a:buNone/>
              <a:defRPr lang="zh-CN" altLang="en-US" sz="1500" b="1" kern="1200" dirty="0" smtClean="0">
                <a:solidFill>
                  <a:schemeClr val="bg1"/>
                </a:solidFill>
                <a:effectLst/>
                <a:latin typeface="微软雅黑" panose="020B0503020204020204" pitchFamily="34" charset="-122"/>
                <a:ea typeface="微软雅黑" panose="020B0503020204020204" pitchFamily="34" charset="-122"/>
                <a:cs typeface="+mn-cs"/>
              </a:defRPr>
            </a:lvl1pPr>
          </a:lstStyle>
          <a:p>
            <a:pPr lvl="0"/>
            <a:r>
              <a:rPr lang="zh-CN" altLang="en-US" dirty="0"/>
              <a:t>单击此处添加</a:t>
            </a:r>
            <a:endParaRPr lang="zh-CN" altLang="en-US" dirty="0"/>
          </a:p>
        </p:txBody>
      </p:sp>
      <p:sp>
        <p:nvSpPr>
          <p:cNvPr id="1049063" name="圆: 空心 36"/>
          <p:cNvSpPr/>
          <p:nvPr userDrawn="1"/>
        </p:nvSpPr>
        <p:spPr>
          <a:xfrm>
            <a:off x="270805" y="327595"/>
            <a:ext cx="128588" cy="12858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49062">
                                            <p:txEl>
                                              <p:pRg st="0" end="0"/>
                                            </p:txEl>
                                          </p:spTgt>
                                        </p:tgtEl>
                                        <p:attrNameLst>
                                          <p:attrName>style.visibility</p:attrName>
                                        </p:attrNameLst>
                                      </p:cBhvr>
                                      <p:to>
                                        <p:strVal val="visible"/>
                                      </p:to>
                                    </p:set>
                                    <p:anim calcmode="lin" valueType="num">
                                      <p:cBhvr additive="base">
                                        <p:cTn id="7" dur="500" fill="hold"/>
                                        <p:tgtEl>
                                          <p:spTgt spid="10490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9062">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3146006"/>
                                        </p:tgtEl>
                                        <p:attrNameLst>
                                          <p:attrName>style.visibility</p:attrName>
                                        </p:attrNameLst>
                                      </p:cBhvr>
                                      <p:to>
                                        <p:strVal val="visible"/>
                                      </p:to>
                                    </p:set>
                                    <p:animEffect transition="in" filter="wipe(left)">
                                      <p:cBhvr>
                                        <p:cTn id="11" dur="500"/>
                                        <p:tgtEl>
                                          <p:spTgt spid="3146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2" grpId="0" build="p">
        <p:tmplLst>
          <p:tmpl lvl="1">
            <p:tnLst>
              <p:par>
                <p:cTn presetID="2" presetClass="entr" presetSubtype="8" fill="hold" nodeType="withEffect">
                  <p:stCondLst>
                    <p:cond delay="0"/>
                  </p:stCondLst>
                  <p:childTnLst>
                    <p:set>
                      <p:cBhvr>
                        <p:cTn dur="1" fill="hold">
                          <p:stCondLst>
                            <p:cond delay="0"/>
                          </p:stCondLst>
                        </p:cTn>
                        <p:tgtEl>
                          <p:spTgt spid="1049062"/>
                        </p:tgtEl>
                        <p:attrNameLst>
                          <p:attrName>style.visibility</p:attrName>
                        </p:attrNameLst>
                      </p:cBhvr>
                      <p:to>
                        <p:strVal val="visible"/>
                      </p:to>
                    </p:set>
                    <p:anim calcmode="lin" valueType="num">
                      <p:cBhvr additive="base">
                        <p:cTn dur="500" fill="hold"/>
                        <p:tgtEl>
                          <p:spTgt spid="1049062"/>
                        </p:tgtEl>
                        <p:attrNameLst>
                          <p:attrName>ppt_x</p:attrName>
                        </p:attrNameLst>
                      </p:cBhvr>
                      <p:tavLst>
                        <p:tav tm="0">
                          <p:val>
                            <p:strVal val="0-#ppt_w/2"/>
                          </p:val>
                        </p:tav>
                        <p:tav tm="100000">
                          <p:val>
                            <p:strVal val="#ppt_x"/>
                          </p:val>
                        </p:tav>
                      </p:tavLst>
                    </p:anim>
                    <p:anim calcmode="lin" valueType="num">
                      <p:cBhvr additive="base">
                        <p:cTn dur="500" fill="hold"/>
                        <p:tgtEl>
                          <p:spTgt spid="104906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91" name=""/>
        <p:cNvGrpSpPr/>
        <p:nvPr/>
      </p:nvGrpSpPr>
      <p:grpSpPr>
        <a:xfrm>
          <a:off x="0" y="0"/>
          <a:ext cx="0" cy="0"/>
          <a:chOff x="0" y="0"/>
          <a:chExt cx="0" cy="0"/>
        </a:xfrm>
      </p:grpSpPr>
      <p:sp>
        <p:nvSpPr>
          <p:cNvPr id="1048984" name="标题 1"/>
          <p:cNvSpPr>
            <a:spLocks noGrp="1"/>
          </p:cNvSpPr>
          <p:nvPr>
            <p:ph type="title"/>
          </p:nvPr>
        </p:nvSpPr>
        <p:spPr>
          <a:xfrm>
            <a:off x="623888" y="1282306"/>
            <a:ext cx="7886700" cy="2139553"/>
          </a:xfrm>
          <a:prstGeom prst="rect">
            <a:avLst/>
          </a:prstGeom>
        </p:spPr>
        <p:txBody>
          <a:bodyPr lIns="68577" tIns="34289" rIns="68577" bIns="34289" anchor="b"/>
          <a:lstStyle>
            <a:lvl1pPr>
              <a:defRPr sz="4500"/>
            </a:lvl1pPr>
          </a:lstStyle>
          <a:p>
            <a:r>
              <a:rPr lang="zh-CN" altLang="en-US"/>
              <a:t>单击此处编辑母版标题样式</a:t>
            </a:r>
            <a:endParaRPr lang="zh-CN" altLang="en-US"/>
          </a:p>
        </p:txBody>
      </p:sp>
      <p:sp>
        <p:nvSpPr>
          <p:cNvPr id="1048985" name="文本占位符 2"/>
          <p:cNvSpPr>
            <a:spLocks noGrp="1"/>
          </p:cNvSpPr>
          <p:nvPr>
            <p:ph type="body" idx="1"/>
          </p:nvPr>
        </p:nvSpPr>
        <p:spPr>
          <a:xfrm>
            <a:off x="623888" y="3442099"/>
            <a:ext cx="7886700" cy="1125140"/>
          </a:xfrm>
          <a:prstGeom prst="rect">
            <a:avLst/>
          </a:prstGeom>
        </p:spPr>
        <p:txBody>
          <a:bodyPr lIns="68577" tIns="34289" rIns="68577" bIns="34289"/>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1048986" name="日期占位符 3"/>
          <p:cNvSpPr>
            <a:spLocks noGrp="1"/>
          </p:cNvSpPr>
          <p:nvPr>
            <p:ph type="dt" sz="half" idx="10"/>
          </p:nvPr>
        </p:nvSpPr>
        <p:spPr>
          <a:xfrm>
            <a:off x="628650" y="4767264"/>
            <a:ext cx="2057400" cy="273844"/>
          </a:xfrm>
          <a:prstGeom prst="rect">
            <a:avLst/>
          </a:prstGeom>
        </p:spPr>
        <p:txBody>
          <a:bodyPr lIns="68577" tIns="34289" rIns="68577" bIns="34289"/>
          <a:p>
            <a:pPr defTabSz="685800"/>
            <a:endParaRPr lang="zh-CN" altLang="en-US" sz="1400">
              <a:solidFill>
                <a:prstClr val="black"/>
              </a:solidFill>
            </a:endParaRPr>
          </a:p>
        </p:txBody>
      </p:sp>
      <p:sp>
        <p:nvSpPr>
          <p:cNvPr id="1048987" name="页脚占位符 4"/>
          <p:cNvSpPr>
            <a:spLocks noGrp="1"/>
          </p:cNvSpPr>
          <p:nvPr>
            <p:ph type="ftr" sz="quarter" idx="11"/>
          </p:nvPr>
        </p:nvSpPr>
        <p:spPr>
          <a:xfrm>
            <a:off x="3028950" y="4767264"/>
            <a:ext cx="3086100" cy="273844"/>
          </a:xfrm>
          <a:prstGeom prst="rect">
            <a:avLst/>
          </a:prstGeom>
        </p:spPr>
        <p:txBody>
          <a:bodyPr lIns="68577" tIns="34289" rIns="68577" bIns="34289"/>
          <a:p>
            <a:pPr defTabSz="685800"/>
            <a:endParaRPr lang="zh-CN" altLang="en-US" sz="1400">
              <a:solidFill>
                <a:prstClr val="black"/>
              </a:solidFill>
            </a:endParaRPr>
          </a:p>
        </p:txBody>
      </p:sp>
      <p:sp>
        <p:nvSpPr>
          <p:cNvPr id="1048988" name="灯片编号占位符 5"/>
          <p:cNvSpPr>
            <a:spLocks noGrp="1"/>
          </p:cNvSpPr>
          <p:nvPr>
            <p:ph type="sldNum" sz="quarter" idx="12"/>
          </p:nvPr>
        </p:nvSpPr>
        <p:spPr>
          <a:xfrm>
            <a:off x="6457950" y="4767264"/>
            <a:ext cx="2057400" cy="273844"/>
          </a:xfrm>
          <a:prstGeom prst="rect">
            <a:avLst/>
          </a:prstGeom>
        </p:spPr>
        <p:txBody>
          <a:bodyPr lIns="68577" tIns="34289" rIns="68577" bIns="34289"/>
          <a:p>
            <a:pPr defTabSz="685800"/>
            <a:fld id="{139DE00E-B59B-47BB-AD46-DCC04871F7F8}" type="slidenum">
              <a:rPr lang="zh-CN" altLang="en-US" sz="1400" smtClean="0">
                <a:solidFill>
                  <a:prstClr val="black"/>
                </a:solidFill>
              </a:rPr>
            </a:fld>
            <a:endParaRPr lang="zh-CN" altLang="en-US" sz="1400">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201" name=""/>
        <p:cNvGrpSpPr/>
        <p:nvPr/>
      </p:nvGrpSpPr>
      <p:grpSpPr>
        <a:xfrm>
          <a:off x="0" y="0"/>
          <a:ext cx="0" cy="0"/>
          <a:chOff x="0" y="0"/>
          <a:chExt cx="0" cy="0"/>
        </a:xfrm>
      </p:grpSpPr>
      <p:sp>
        <p:nvSpPr>
          <p:cNvPr id="1049031" name="任意多边形 7"/>
          <p:cNvSpPr/>
          <p:nvPr userDrawn="1"/>
        </p:nvSpPr>
        <p:spPr>
          <a:xfrm rot="5400000">
            <a:off x="-177238" y="187706"/>
            <a:ext cx="778933" cy="403524"/>
          </a:xfrm>
          <a:custGeom>
            <a:avLst/>
            <a:gdLst>
              <a:gd name="connsiteX0" fmla="*/ 0 w 1038577"/>
              <a:gd name="connsiteY0" fmla="*/ 538032 h 538032"/>
              <a:gd name="connsiteX1" fmla="*/ 0 w 1038577"/>
              <a:gd name="connsiteY1" fmla="*/ 533102 h 538032"/>
              <a:gd name="connsiteX2" fmla="*/ 1036572 w 1038577"/>
              <a:gd name="connsiteY2" fmla="*/ 0 h 538032"/>
              <a:gd name="connsiteX3" fmla="*/ 1038577 w 1038577"/>
              <a:gd name="connsiteY3" fmla="*/ 3899 h 538032"/>
              <a:gd name="connsiteX4" fmla="*/ 0 w 1038577"/>
              <a:gd name="connsiteY4" fmla="*/ 538032 h 53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577" h="538032">
                <a:moveTo>
                  <a:pt x="0" y="538032"/>
                </a:moveTo>
                <a:lnTo>
                  <a:pt x="0" y="533102"/>
                </a:lnTo>
                <a:lnTo>
                  <a:pt x="1036572" y="0"/>
                </a:lnTo>
                <a:lnTo>
                  <a:pt x="1038577" y="3899"/>
                </a:lnTo>
                <a:lnTo>
                  <a:pt x="0" y="538032"/>
                </a:lnTo>
                <a:close/>
              </a:path>
            </a:pathLst>
          </a:cu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32" name="任意多边形 8"/>
          <p:cNvSpPr/>
          <p:nvPr userDrawn="1"/>
        </p:nvSpPr>
        <p:spPr>
          <a:xfrm rot="5400000">
            <a:off x="1900099" y="-889"/>
            <a:ext cx="3746" cy="5528"/>
          </a:xfrm>
          <a:custGeom>
            <a:avLst/>
            <a:gdLst>
              <a:gd name="connsiteX0" fmla="*/ 0 w 4995"/>
              <a:gd name="connsiteY0" fmla="*/ 7371 h 7371"/>
              <a:gd name="connsiteX1" fmla="*/ 0 w 4995"/>
              <a:gd name="connsiteY1" fmla="*/ 0 h 7371"/>
              <a:gd name="connsiteX2" fmla="*/ 4995 w 4995"/>
              <a:gd name="connsiteY2" fmla="*/ 4802 h 7371"/>
              <a:gd name="connsiteX3" fmla="*/ 0 w 4995"/>
              <a:gd name="connsiteY3" fmla="*/ 7371 h 7371"/>
            </a:gdLst>
            <a:ahLst/>
            <a:cxnLst>
              <a:cxn ang="0">
                <a:pos x="connsiteX0" y="connsiteY0"/>
              </a:cxn>
              <a:cxn ang="0">
                <a:pos x="connsiteX1" y="connsiteY1"/>
              </a:cxn>
              <a:cxn ang="0">
                <a:pos x="connsiteX2" y="connsiteY2"/>
              </a:cxn>
              <a:cxn ang="0">
                <a:pos x="connsiteX3" y="connsiteY3"/>
              </a:cxn>
            </a:cxnLst>
            <a:rect l="l" t="t" r="r" b="b"/>
            <a:pathLst>
              <a:path w="4995" h="7371">
                <a:moveTo>
                  <a:pt x="0" y="7371"/>
                </a:moveTo>
                <a:lnTo>
                  <a:pt x="0" y="0"/>
                </a:lnTo>
                <a:lnTo>
                  <a:pt x="4995" y="4802"/>
                </a:lnTo>
                <a:lnTo>
                  <a:pt x="0" y="7371"/>
                </a:lnTo>
                <a:close/>
              </a:path>
            </a:pathLst>
          </a:cu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33" name="任意多边形 9"/>
          <p:cNvSpPr/>
          <p:nvPr userDrawn="1"/>
        </p:nvSpPr>
        <p:spPr>
          <a:xfrm rot="5400000">
            <a:off x="1885760" y="2287"/>
            <a:ext cx="17513" cy="20438"/>
          </a:xfrm>
          <a:custGeom>
            <a:avLst/>
            <a:gdLst>
              <a:gd name="connsiteX0" fmla="*/ 0 w 23351"/>
              <a:gd name="connsiteY0" fmla="*/ 4801 h 27251"/>
              <a:gd name="connsiteX1" fmla="*/ 9336 w 23351"/>
              <a:gd name="connsiteY1" fmla="*/ 0 h 27251"/>
              <a:gd name="connsiteX2" fmla="*/ 23351 w 23351"/>
              <a:gd name="connsiteY2" fmla="*/ 27251 h 27251"/>
              <a:gd name="connsiteX3" fmla="*/ 0 w 23351"/>
              <a:gd name="connsiteY3" fmla="*/ 4801 h 27251"/>
            </a:gdLst>
            <a:ahLst/>
            <a:cxnLst>
              <a:cxn ang="0">
                <a:pos x="connsiteX0" y="connsiteY0"/>
              </a:cxn>
              <a:cxn ang="0">
                <a:pos x="connsiteX1" y="connsiteY1"/>
              </a:cxn>
              <a:cxn ang="0">
                <a:pos x="connsiteX2" y="connsiteY2"/>
              </a:cxn>
              <a:cxn ang="0">
                <a:pos x="connsiteX3" y="connsiteY3"/>
              </a:cxn>
            </a:cxnLst>
            <a:rect l="l" t="t" r="r" b="b"/>
            <a:pathLst>
              <a:path w="23351" h="27251">
                <a:moveTo>
                  <a:pt x="0" y="4801"/>
                </a:moveTo>
                <a:lnTo>
                  <a:pt x="9336" y="0"/>
                </a:lnTo>
                <a:lnTo>
                  <a:pt x="23351" y="27251"/>
                </a:lnTo>
                <a:lnTo>
                  <a:pt x="0" y="4801"/>
                </a:lnTo>
                <a:close/>
              </a:path>
            </a:pathLst>
          </a:cu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34" name="任意多边形 10"/>
          <p:cNvSpPr/>
          <p:nvPr userDrawn="1"/>
        </p:nvSpPr>
        <p:spPr>
          <a:xfrm>
            <a:off x="304801" y="-8467"/>
            <a:ext cx="1623284" cy="1617134"/>
          </a:xfrm>
          <a:custGeom>
            <a:avLst/>
            <a:gdLst>
              <a:gd name="connsiteX0" fmla="*/ 2088444 w 2144889"/>
              <a:gd name="connsiteY0" fmla="*/ 1286933 h 2156178"/>
              <a:gd name="connsiteX1" fmla="*/ 0 w 2144889"/>
              <a:gd name="connsiteY1" fmla="*/ 2156178 h 2156178"/>
              <a:gd name="connsiteX2" fmla="*/ 2144889 w 2144889"/>
              <a:gd name="connsiteY2" fmla="*/ 0 h 2156178"/>
              <a:gd name="connsiteX3" fmla="*/ 2088444 w 2144889"/>
              <a:gd name="connsiteY3" fmla="*/ 1286933 h 2156178"/>
            </a:gdLst>
            <a:ahLst/>
            <a:cxnLst>
              <a:cxn ang="0">
                <a:pos x="connsiteX0" y="connsiteY0"/>
              </a:cxn>
              <a:cxn ang="0">
                <a:pos x="connsiteX1" y="connsiteY1"/>
              </a:cxn>
              <a:cxn ang="0">
                <a:pos x="connsiteX2" y="connsiteY2"/>
              </a:cxn>
              <a:cxn ang="0">
                <a:pos x="connsiteX3" y="connsiteY3"/>
              </a:cxn>
            </a:cxnLst>
            <a:rect l="l" t="t" r="r" b="b"/>
            <a:pathLst>
              <a:path w="2144889" h="2156178">
                <a:moveTo>
                  <a:pt x="2088444" y="1286933"/>
                </a:moveTo>
                <a:lnTo>
                  <a:pt x="0" y="2156178"/>
                </a:lnTo>
                <a:lnTo>
                  <a:pt x="2144889" y="0"/>
                </a:lnTo>
                <a:lnTo>
                  <a:pt x="2088444" y="1286933"/>
                </a:lnTo>
                <a:close/>
              </a:path>
            </a:pathLst>
          </a:custGeom>
          <a:gradFill>
            <a:gsLst>
              <a:gs pos="40000">
                <a:srgbClr val="F6F5FA"/>
              </a:gs>
              <a:gs pos="80000">
                <a:srgbClr val="C3C1C9"/>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35" name="任意多边形 11"/>
          <p:cNvSpPr>
            <a:spLocks noChangeAspect="1"/>
          </p:cNvSpPr>
          <p:nvPr userDrawn="1"/>
        </p:nvSpPr>
        <p:spPr>
          <a:xfrm>
            <a:off x="1883621" y="-23459"/>
            <a:ext cx="527717" cy="1347794"/>
          </a:xfrm>
          <a:custGeom>
            <a:avLst/>
            <a:gdLst>
              <a:gd name="connsiteX0" fmla="*/ 0 w 666045"/>
              <a:gd name="connsiteY0" fmla="*/ 1264355 h 1727200"/>
              <a:gd name="connsiteX1" fmla="*/ 666045 w 666045"/>
              <a:gd name="connsiteY1" fmla="*/ 1727200 h 1727200"/>
              <a:gd name="connsiteX2" fmla="*/ 45156 w 666045"/>
              <a:gd name="connsiteY2" fmla="*/ 0 h 1727200"/>
              <a:gd name="connsiteX3" fmla="*/ 0 w 666045"/>
              <a:gd name="connsiteY3" fmla="*/ 1264355 h 1727200"/>
              <a:gd name="connsiteX0-1" fmla="*/ 0 w 687435"/>
              <a:gd name="connsiteY0-2" fmla="*/ 1264355 h 1721955"/>
              <a:gd name="connsiteX1-3" fmla="*/ 687435 w 687435"/>
              <a:gd name="connsiteY1-4" fmla="*/ 1721955 h 1721955"/>
              <a:gd name="connsiteX2-5" fmla="*/ 45156 w 687435"/>
              <a:gd name="connsiteY2-6" fmla="*/ 0 h 1721955"/>
              <a:gd name="connsiteX3-7" fmla="*/ 0 w 687435"/>
              <a:gd name="connsiteY3-8" fmla="*/ 1264355 h 1721955"/>
            </a:gdLst>
            <a:ahLst/>
            <a:cxnLst>
              <a:cxn ang="0">
                <a:pos x="connsiteX0-1" y="connsiteY0-2"/>
              </a:cxn>
              <a:cxn ang="0">
                <a:pos x="connsiteX1-3" y="connsiteY1-4"/>
              </a:cxn>
              <a:cxn ang="0">
                <a:pos x="connsiteX2-5" y="connsiteY2-6"/>
              </a:cxn>
              <a:cxn ang="0">
                <a:pos x="connsiteX3-7" y="connsiteY3-8"/>
              </a:cxn>
            </a:cxnLst>
            <a:rect l="l" t="t" r="r" b="b"/>
            <a:pathLst>
              <a:path w="687435" h="1721955">
                <a:moveTo>
                  <a:pt x="0" y="1264355"/>
                </a:moveTo>
                <a:lnTo>
                  <a:pt x="687435" y="1721955"/>
                </a:lnTo>
                <a:lnTo>
                  <a:pt x="45156" y="0"/>
                </a:lnTo>
                <a:lnTo>
                  <a:pt x="0" y="1264355"/>
                </a:lnTo>
                <a:close/>
              </a:path>
            </a:pathLst>
          </a:custGeom>
          <a:gradFill>
            <a:gsLst>
              <a:gs pos="12000">
                <a:srgbClr val="E6EAED"/>
              </a:gs>
              <a:gs pos="83000">
                <a:srgbClr val="C3BDC4"/>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36" name="任意多边形 12"/>
          <p:cNvSpPr/>
          <p:nvPr userDrawn="1"/>
        </p:nvSpPr>
        <p:spPr>
          <a:xfrm>
            <a:off x="330203" y="965014"/>
            <a:ext cx="2074333" cy="643655"/>
          </a:xfrm>
          <a:custGeom>
            <a:avLst/>
            <a:gdLst>
              <a:gd name="connsiteX0" fmla="*/ 0 w 2731911"/>
              <a:gd name="connsiteY0" fmla="*/ 880533 h 880533"/>
              <a:gd name="connsiteX1" fmla="*/ 2731911 w 2731911"/>
              <a:gd name="connsiteY1" fmla="*/ 485422 h 880533"/>
              <a:gd name="connsiteX2" fmla="*/ 2054577 w 2731911"/>
              <a:gd name="connsiteY2" fmla="*/ 0 h 880533"/>
              <a:gd name="connsiteX3" fmla="*/ 0 w 2731911"/>
              <a:gd name="connsiteY3" fmla="*/ 880533 h 880533"/>
            </a:gdLst>
            <a:ahLst/>
            <a:cxnLst>
              <a:cxn ang="0">
                <a:pos x="connsiteX0" y="connsiteY0"/>
              </a:cxn>
              <a:cxn ang="0">
                <a:pos x="connsiteX1" y="connsiteY1"/>
              </a:cxn>
              <a:cxn ang="0">
                <a:pos x="connsiteX2" y="connsiteY2"/>
              </a:cxn>
              <a:cxn ang="0">
                <a:pos x="connsiteX3" y="connsiteY3"/>
              </a:cxn>
            </a:cxnLst>
            <a:rect l="l" t="t" r="r" b="b"/>
            <a:pathLst>
              <a:path w="2731911" h="880533">
                <a:moveTo>
                  <a:pt x="0" y="880533"/>
                </a:moveTo>
                <a:lnTo>
                  <a:pt x="2731911" y="485422"/>
                </a:lnTo>
                <a:lnTo>
                  <a:pt x="2054577" y="0"/>
                </a:lnTo>
                <a:lnTo>
                  <a:pt x="0" y="880533"/>
                </a:lnTo>
                <a:close/>
              </a:path>
            </a:pathLst>
          </a:custGeom>
          <a:gradFill>
            <a:gsLst>
              <a:gs pos="41000">
                <a:srgbClr val="E6EAED"/>
              </a:gs>
              <a:gs pos="100000">
                <a:srgbClr val="C3BDC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37" name="任意多边形 13"/>
          <p:cNvSpPr/>
          <p:nvPr userDrawn="1"/>
        </p:nvSpPr>
        <p:spPr>
          <a:xfrm>
            <a:off x="1894516" y="-23459"/>
            <a:ext cx="1303867" cy="643467"/>
          </a:xfrm>
          <a:custGeom>
            <a:avLst/>
            <a:gdLst>
              <a:gd name="connsiteX0" fmla="*/ 0 w 1738489"/>
              <a:gd name="connsiteY0" fmla="*/ 11289 h 857956"/>
              <a:gd name="connsiteX1" fmla="*/ 722489 w 1738489"/>
              <a:gd name="connsiteY1" fmla="*/ 857956 h 857956"/>
              <a:gd name="connsiteX2" fmla="*/ 1738489 w 1738489"/>
              <a:gd name="connsiteY2" fmla="*/ 0 h 857956"/>
              <a:gd name="connsiteX3" fmla="*/ 0 w 1738489"/>
              <a:gd name="connsiteY3" fmla="*/ 11289 h 857956"/>
            </a:gdLst>
            <a:ahLst/>
            <a:cxnLst>
              <a:cxn ang="0">
                <a:pos x="connsiteX0" y="connsiteY0"/>
              </a:cxn>
              <a:cxn ang="0">
                <a:pos x="connsiteX1" y="connsiteY1"/>
              </a:cxn>
              <a:cxn ang="0">
                <a:pos x="connsiteX2" y="connsiteY2"/>
              </a:cxn>
              <a:cxn ang="0">
                <a:pos x="connsiteX3" y="connsiteY3"/>
              </a:cxn>
            </a:cxnLst>
            <a:rect l="l" t="t" r="r" b="b"/>
            <a:pathLst>
              <a:path w="1738489" h="857956">
                <a:moveTo>
                  <a:pt x="0" y="11289"/>
                </a:moveTo>
                <a:lnTo>
                  <a:pt x="722489" y="857956"/>
                </a:lnTo>
                <a:lnTo>
                  <a:pt x="1738489" y="0"/>
                </a:lnTo>
                <a:lnTo>
                  <a:pt x="0" y="11289"/>
                </a:lnTo>
                <a:close/>
              </a:path>
            </a:pathLst>
          </a:custGeom>
          <a:gradFill>
            <a:gsLst>
              <a:gs pos="40000">
                <a:srgbClr val="F6F5FA"/>
              </a:gs>
              <a:gs pos="80000">
                <a:srgbClr val="C3C1C9"/>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38" name="任意多边形 14"/>
          <p:cNvSpPr/>
          <p:nvPr userDrawn="1"/>
        </p:nvSpPr>
        <p:spPr>
          <a:xfrm>
            <a:off x="1911538" y="-18192"/>
            <a:ext cx="589993" cy="1342190"/>
          </a:xfrm>
          <a:custGeom>
            <a:avLst/>
            <a:gdLst>
              <a:gd name="connsiteX0" fmla="*/ 643467 w 756356"/>
              <a:gd name="connsiteY0" fmla="*/ 1761067 h 1761067"/>
              <a:gd name="connsiteX1" fmla="*/ 756356 w 756356"/>
              <a:gd name="connsiteY1" fmla="*/ 880534 h 1761067"/>
              <a:gd name="connsiteX2" fmla="*/ 0 w 756356"/>
              <a:gd name="connsiteY2" fmla="*/ 0 h 1761067"/>
              <a:gd name="connsiteX3" fmla="*/ 643467 w 756356"/>
              <a:gd name="connsiteY3" fmla="*/ 1761067 h 1761067"/>
              <a:gd name="connsiteX0-1" fmla="*/ 638325 w 756356"/>
              <a:gd name="connsiteY0-2" fmla="*/ 1755821 h 1755821"/>
              <a:gd name="connsiteX1-3" fmla="*/ 756356 w 756356"/>
              <a:gd name="connsiteY1-4" fmla="*/ 880534 h 1755821"/>
              <a:gd name="connsiteX2-5" fmla="*/ 0 w 756356"/>
              <a:gd name="connsiteY2-6" fmla="*/ 0 h 1755821"/>
              <a:gd name="connsiteX3-7" fmla="*/ 638325 w 756356"/>
              <a:gd name="connsiteY3-8" fmla="*/ 1755821 h 1755821"/>
            </a:gdLst>
            <a:ahLst/>
            <a:cxnLst>
              <a:cxn ang="0">
                <a:pos x="connsiteX0-1" y="connsiteY0-2"/>
              </a:cxn>
              <a:cxn ang="0">
                <a:pos x="connsiteX1-3" y="connsiteY1-4"/>
              </a:cxn>
              <a:cxn ang="0">
                <a:pos x="connsiteX2-5" y="connsiteY2-6"/>
              </a:cxn>
              <a:cxn ang="0">
                <a:pos x="connsiteX3-7" y="connsiteY3-8"/>
              </a:cxn>
            </a:cxnLst>
            <a:rect l="l" t="t" r="r" b="b"/>
            <a:pathLst>
              <a:path w="756356" h="1755821">
                <a:moveTo>
                  <a:pt x="638325" y="1755821"/>
                </a:moveTo>
                <a:lnTo>
                  <a:pt x="756356" y="880534"/>
                </a:lnTo>
                <a:lnTo>
                  <a:pt x="0" y="0"/>
                </a:lnTo>
                <a:lnTo>
                  <a:pt x="638325" y="1755821"/>
                </a:lnTo>
                <a:close/>
              </a:path>
            </a:pathLst>
          </a:custGeom>
          <a:gradFill>
            <a:gsLst>
              <a:gs pos="41000">
                <a:srgbClr val="E6EAED"/>
              </a:gs>
              <a:gs pos="100000">
                <a:srgbClr val="C3BDC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39" name="任意多边形 15"/>
          <p:cNvSpPr/>
          <p:nvPr userDrawn="1"/>
        </p:nvSpPr>
        <p:spPr>
          <a:xfrm>
            <a:off x="2406474" y="-44162"/>
            <a:ext cx="798708" cy="1372964"/>
          </a:xfrm>
          <a:custGeom>
            <a:avLst/>
            <a:gdLst>
              <a:gd name="connsiteX0" fmla="*/ 1083734 w 1083734"/>
              <a:gd name="connsiteY0" fmla="*/ 0 h 1783645"/>
              <a:gd name="connsiteX1" fmla="*/ 0 w 1083734"/>
              <a:gd name="connsiteY1" fmla="*/ 1783645 h 1783645"/>
              <a:gd name="connsiteX2" fmla="*/ 90312 w 1083734"/>
              <a:gd name="connsiteY2" fmla="*/ 869245 h 1783645"/>
              <a:gd name="connsiteX3" fmla="*/ 1083734 w 1083734"/>
              <a:gd name="connsiteY3" fmla="*/ 0 h 1783645"/>
              <a:gd name="connsiteX0-1" fmla="*/ 1064944 w 1064944"/>
              <a:gd name="connsiteY0-2" fmla="*/ 0 h 1830618"/>
              <a:gd name="connsiteX1-3" fmla="*/ 0 w 1064944"/>
              <a:gd name="connsiteY1-4" fmla="*/ 1830618 h 1830618"/>
              <a:gd name="connsiteX2-5" fmla="*/ 71522 w 1064944"/>
              <a:gd name="connsiteY2-6" fmla="*/ 869245 h 1830618"/>
              <a:gd name="connsiteX3-7" fmla="*/ 1064944 w 1064944"/>
              <a:gd name="connsiteY3-8" fmla="*/ 0 h 1830618"/>
            </a:gdLst>
            <a:ahLst/>
            <a:cxnLst>
              <a:cxn ang="0">
                <a:pos x="connsiteX0-1" y="connsiteY0-2"/>
              </a:cxn>
              <a:cxn ang="0">
                <a:pos x="connsiteX1-3" y="connsiteY1-4"/>
              </a:cxn>
              <a:cxn ang="0">
                <a:pos x="connsiteX2-5" y="connsiteY2-6"/>
              </a:cxn>
              <a:cxn ang="0">
                <a:pos x="connsiteX3-7" y="connsiteY3-8"/>
              </a:cxn>
            </a:cxnLst>
            <a:rect l="l" t="t" r="r" b="b"/>
            <a:pathLst>
              <a:path w="1064944" h="1830618">
                <a:moveTo>
                  <a:pt x="1064944" y="0"/>
                </a:moveTo>
                <a:lnTo>
                  <a:pt x="0" y="1830618"/>
                </a:lnTo>
                <a:lnTo>
                  <a:pt x="71522" y="869245"/>
                </a:lnTo>
                <a:lnTo>
                  <a:pt x="1064944" y="0"/>
                </a:lnTo>
                <a:close/>
              </a:path>
            </a:pathLst>
          </a:custGeom>
          <a:gradFill>
            <a:gsLst>
              <a:gs pos="41000">
                <a:srgbClr val="E6EAED"/>
              </a:gs>
              <a:gs pos="100000">
                <a:srgbClr val="C3BDC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40" name="任意多边形 16"/>
          <p:cNvSpPr/>
          <p:nvPr userDrawn="1"/>
        </p:nvSpPr>
        <p:spPr>
          <a:xfrm>
            <a:off x="137816" y="1577948"/>
            <a:ext cx="1329267" cy="1820604"/>
          </a:xfrm>
          <a:custGeom>
            <a:avLst/>
            <a:gdLst>
              <a:gd name="connsiteX0" fmla="*/ 0 w 1772356"/>
              <a:gd name="connsiteY0" fmla="*/ 1128889 h 2359378"/>
              <a:gd name="connsiteX1" fmla="*/ 270934 w 1772356"/>
              <a:gd name="connsiteY1" fmla="*/ 0 h 2359378"/>
              <a:gd name="connsiteX2" fmla="*/ 1772356 w 1772356"/>
              <a:gd name="connsiteY2" fmla="*/ 2359378 h 2359378"/>
              <a:gd name="connsiteX3" fmla="*/ 0 w 1772356"/>
              <a:gd name="connsiteY3" fmla="*/ 1128889 h 2359378"/>
              <a:gd name="connsiteX0-1" fmla="*/ 0 w 1772356"/>
              <a:gd name="connsiteY0-2" fmla="*/ 1226166 h 2456655"/>
              <a:gd name="connsiteX1-3" fmla="*/ 241751 w 1772356"/>
              <a:gd name="connsiteY1-4" fmla="*/ 0 h 2456655"/>
              <a:gd name="connsiteX2-5" fmla="*/ 1772356 w 1772356"/>
              <a:gd name="connsiteY2-6" fmla="*/ 2456655 h 2456655"/>
              <a:gd name="connsiteX3-7" fmla="*/ 0 w 1772356"/>
              <a:gd name="connsiteY3-8" fmla="*/ 1226166 h 2456655"/>
              <a:gd name="connsiteX0-9" fmla="*/ 0 w 1772356"/>
              <a:gd name="connsiteY0-10" fmla="*/ 1226166 h 2427472"/>
              <a:gd name="connsiteX1-11" fmla="*/ 241751 w 1772356"/>
              <a:gd name="connsiteY1-12" fmla="*/ 0 h 2427472"/>
              <a:gd name="connsiteX2-13" fmla="*/ 1772356 w 1772356"/>
              <a:gd name="connsiteY2-14" fmla="*/ 2427472 h 2427472"/>
              <a:gd name="connsiteX3-15" fmla="*/ 0 w 1772356"/>
              <a:gd name="connsiteY3-16" fmla="*/ 1226166 h 2427472"/>
            </a:gdLst>
            <a:ahLst/>
            <a:cxnLst>
              <a:cxn ang="0">
                <a:pos x="connsiteX0-1" y="connsiteY0-2"/>
              </a:cxn>
              <a:cxn ang="0">
                <a:pos x="connsiteX1-3" y="connsiteY1-4"/>
              </a:cxn>
              <a:cxn ang="0">
                <a:pos x="connsiteX2-5" y="connsiteY2-6"/>
              </a:cxn>
              <a:cxn ang="0">
                <a:pos x="connsiteX3-7" y="connsiteY3-8"/>
              </a:cxn>
            </a:cxnLst>
            <a:rect l="l" t="t" r="r" b="b"/>
            <a:pathLst>
              <a:path w="1772356" h="2427472">
                <a:moveTo>
                  <a:pt x="0" y="1226166"/>
                </a:moveTo>
                <a:lnTo>
                  <a:pt x="241751" y="0"/>
                </a:lnTo>
                <a:lnTo>
                  <a:pt x="1772356" y="2427472"/>
                </a:lnTo>
                <a:lnTo>
                  <a:pt x="0" y="1226166"/>
                </a:lnTo>
                <a:close/>
              </a:path>
            </a:pathLst>
          </a:custGeom>
          <a:gradFill>
            <a:gsLst>
              <a:gs pos="15000">
                <a:srgbClr val="17357D"/>
              </a:gs>
              <a:gs pos="44000">
                <a:srgbClr val="2E54A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41" name="任意多边形 17"/>
          <p:cNvSpPr/>
          <p:nvPr userDrawn="1"/>
        </p:nvSpPr>
        <p:spPr>
          <a:xfrm>
            <a:off x="1" y="2480735"/>
            <a:ext cx="1473200" cy="922867"/>
          </a:xfrm>
          <a:custGeom>
            <a:avLst/>
            <a:gdLst>
              <a:gd name="connsiteX0" fmla="*/ 191967 w 1986901"/>
              <a:gd name="connsiteY0" fmla="*/ 0 h 1230489"/>
              <a:gd name="connsiteX1" fmla="*/ 1986901 w 1986901"/>
              <a:gd name="connsiteY1" fmla="*/ 1230489 h 1230489"/>
              <a:gd name="connsiteX2" fmla="*/ 0 w 1986901"/>
              <a:gd name="connsiteY2" fmla="*/ 960425 h 1230489"/>
              <a:gd name="connsiteX3" fmla="*/ 0 w 1986901"/>
              <a:gd name="connsiteY3" fmla="*/ 85745 h 1230489"/>
            </a:gdLst>
            <a:ahLst/>
            <a:cxnLst>
              <a:cxn ang="0">
                <a:pos x="connsiteX0" y="connsiteY0"/>
              </a:cxn>
              <a:cxn ang="0">
                <a:pos x="connsiteX1" y="connsiteY1"/>
              </a:cxn>
              <a:cxn ang="0">
                <a:pos x="connsiteX2" y="connsiteY2"/>
              </a:cxn>
              <a:cxn ang="0">
                <a:pos x="connsiteX3" y="connsiteY3"/>
              </a:cxn>
            </a:cxnLst>
            <a:rect l="l" t="t" r="r" b="b"/>
            <a:pathLst>
              <a:path w="1986901" h="1230489">
                <a:moveTo>
                  <a:pt x="191967" y="0"/>
                </a:moveTo>
                <a:lnTo>
                  <a:pt x="1986901" y="1230489"/>
                </a:lnTo>
                <a:lnTo>
                  <a:pt x="0" y="960425"/>
                </a:lnTo>
                <a:lnTo>
                  <a:pt x="0" y="85745"/>
                </a:lnTo>
                <a:close/>
              </a:path>
            </a:pathLst>
          </a:custGeom>
          <a:gradFill>
            <a:gsLst>
              <a:gs pos="21000">
                <a:srgbClr val="0F2D72"/>
              </a:gs>
              <a:gs pos="54000">
                <a:srgbClr val="121B5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42" name="任意多边形 18"/>
          <p:cNvSpPr/>
          <p:nvPr userDrawn="1"/>
        </p:nvSpPr>
        <p:spPr>
          <a:xfrm>
            <a:off x="1" y="1625604"/>
            <a:ext cx="321734" cy="920771"/>
          </a:xfrm>
          <a:custGeom>
            <a:avLst/>
            <a:gdLst>
              <a:gd name="connsiteX0" fmla="*/ 428978 w 428978"/>
              <a:gd name="connsiteY0" fmla="*/ 0 h 1227695"/>
              <a:gd name="connsiteX1" fmla="*/ 203200 w 428978"/>
              <a:gd name="connsiteY1" fmla="*/ 1162755 h 1227695"/>
              <a:gd name="connsiteX2" fmla="*/ 0 w 428978"/>
              <a:gd name="connsiteY2" fmla="*/ 1227695 h 1227695"/>
              <a:gd name="connsiteX3" fmla="*/ 0 w 428978"/>
              <a:gd name="connsiteY3" fmla="*/ 330754 h 1227695"/>
            </a:gdLst>
            <a:ahLst/>
            <a:cxnLst>
              <a:cxn ang="0">
                <a:pos x="connsiteX0" y="connsiteY0"/>
              </a:cxn>
              <a:cxn ang="0">
                <a:pos x="connsiteX1" y="connsiteY1"/>
              </a:cxn>
              <a:cxn ang="0">
                <a:pos x="connsiteX2" y="connsiteY2"/>
              </a:cxn>
              <a:cxn ang="0">
                <a:pos x="connsiteX3" y="connsiteY3"/>
              </a:cxn>
            </a:cxnLst>
            <a:rect l="l" t="t" r="r" b="b"/>
            <a:pathLst>
              <a:path w="428978" h="1227695">
                <a:moveTo>
                  <a:pt x="428978" y="0"/>
                </a:moveTo>
                <a:lnTo>
                  <a:pt x="203200" y="1162755"/>
                </a:lnTo>
                <a:lnTo>
                  <a:pt x="0" y="1227695"/>
                </a:lnTo>
                <a:lnTo>
                  <a:pt x="0" y="330754"/>
                </a:lnTo>
                <a:close/>
              </a:path>
            </a:pathLst>
          </a:custGeom>
          <a:gradFill>
            <a:gsLst>
              <a:gs pos="57000">
                <a:srgbClr val="2E54A5"/>
              </a:gs>
              <a:gs pos="100000">
                <a:srgbClr val="112E7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43" name="任意多边形 19"/>
          <p:cNvSpPr>
            <a:spLocks noChangeAspect="1"/>
          </p:cNvSpPr>
          <p:nvPr userDrawn="1"/>
        </p:nvSpPr>
        <p:spPr>
          <a:xfrm>
            <a:off x="5699" y="3"/>
            <a:ext cx="1905839" cy="789215"/>
          </a:xfrm>
          <a:custGeom>
            <a:avLst/>
            <a:gdLst>
              <a:gd name="connsiteX0" fmla="*/ 0 w 2515959"/>
              <a:gd name="connsiteY0" fmla="*/ 0 h 1036572"/>
              <a:gd name="connsiteX1" fmla="*/ 2513390 w 2515959"/>
              <a:gd name="connsiteY1" fmla="*/ 0 h 1036572"/>
              <a:gd name="connsiteX2" fmla="*/ 2515959 w 2515959"/>
              <a:gd name="connsiteY2" fmla="*/ 4995 h 1036572"/>
              <a:gd name="connsiteX3" fmla="*/ 2493509 w 2515959"/>
              <a:gd name="connsiteY3" fmla="*/ 28346 h 1036572"/>
              <a:gd name="connsiteX4" fmla="*/ 533102 w 2515959"/>
              <a:gd name="connsiteY4" fmla="*/ 1036572 h 1036572"/>
              <a:gd name="connsiteX0-1" fmla="*/ 0 w 2515959"/>
              <a:gd name="connsiteY0-2" fmla="*/ 0 h 1036572"/>
              <a:gd name="connsiteX1-3" fmla="*/ 2513390 w 2515959"/>
              <a:gd name="connsiteY1-4" fmla="*/ 0 h 1036572"/>
              <a:gd name="connsiteX2-5" fmla="*/ 2515959 w 2515959"/>
              <a:gd name="connsiteY2-6" fmla="*/ 4995 h 1036572"/>
              <a:gd name="connsiteX3-7" fmla="*/ 533102 w 2515959"/>
              <a:gd name="connsiteY3-8" fmla="*/ 1036572 h 1036572"/>
              <a:gd name="connsiteX4-9" fmla="*/ 0 w 2515959"/>
              <a:gd name="connsiteY4-10" fmla="*/ 0 h 10365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15959" h="1036572">
                <a:moveTo>
                  <a:pt x="0" y="0"/>
                </a:moveTo>
                <a:lnTo>
                  <a:pt x="2513390" y="0"/>
                </a:lnTo>
                <a:lnTo>
                  <a:pt x="2515959" y="4995"/>
                </a:lnTo>
                <a:lnTo>
                  <a:pt x="533102" y="1036572"/>
                </a:lnTo>
                <a:lnTo>
                  <a:pt x="0" y="0"/>
                </a:lnTo>
                <a:close/>
              </a:path>
            </a:pathLst>
          </a:custGeom>
          <a:gradFill>
            <a:gsLst>
              <a:gs pos="15000">
                <a:srgbClr val="143784"/>
              </a:gs>
              <a:gs pos="44000">
                <a:srgbClr val="3159B3"/>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44" name="任意多边形 20"/>
          <p:cNvSpPr>
            <a:spLocks noChangeAspect="1"/>
          </p:cNvSpPr>
          <p:nvPr userDrawn="1"/>
        </p:nvSpPr>
        <p:spPr>
          <a:xfrm>
            <a:off x="-6083" y="-8115"/>
            <a:ext cx="425415" cy="1993052"/>
          </a:xfrm>
          <a:custGeom>
            <a:avLst/>
            <a:gdLst>
              <a:gd name="connsiteX0" fmla="*/ 0 w 557190"/>
              <a:gd name="connsiteY0" fmla="*/ 0 h 2641602"/>
              <a:gd name="connsiteX1" fmla="*/ 13951 w 557190"/>
              <a:gd name="connsiteY1" fmla="*/ 0 h 2641602"/>
              <a:gd name="connsiteX2" fmla="*/ 548084 w 557190"/>
              <a:gd name="connsiteY2" fmla="*/ 1038577 h 2641602"/>
              <a:gd name="connsiteX3" fmla="*/ 551983 w 557190"/>
              <a:gd name="connsiteY3" fmla="*/ 1036572 h 2641602"/>
              <a:gd name="connsiteX4" fmla="*/ 557190 w 557190"/>
              <a:gd name="connsiteY4" fmla="*/ 1046695 h 2641602"/>
              <a:gd name="connsiteX5" fmla="*/ 22631 w 557190"/>
              <a:gd name="connsiteY5" fmla="*/ 2618063 h 2641602"/>
              <a:gd name="connsiteX6" fmla="*/ 0 w 557190"/>
              <a:gd name="connsiteY6" fmla="*/ 2641602 h 2641602"/>
              <a:gd name="connsiteX0-1" fmla="*/ 0 w 557190"/>
              <a:gd name="connsiteY0-2" fmla="*/ 0 h 2641602"/>
              <a:gd name="connsiteX1-3" fmla="*/ 13951 w 557190"/>
              <a:gd name="connsiteY1-4" fmla="*/ 0 h 2641602"/>
              <a:gd name="connsiteX2-5" fmla="*/ 548084 w 557190"/>
              <a:gd name="connsiteY2-6" fmla="*/ 1038577 h 2641602"/>
              <a:gd name="connsiteX3-7" fmla="*/ 557190 w 557190"/>
              <a:gd name="connsiteY3-8" fmla="*/ 1046695 h 2641602"/>
              <a:gd name="connsiteX4-9" fmla="*/ 22631 w 557190"/>
              <a:gd name="connsiteY4-10" fmla="*/ 2618063 h 2641602"/>
              <a:gd name="connsiteX5-11" fmla="*/ 0 w 557190"/>
              <a:gd name="connsiteY5-12" fmla="*/ 2641602 h 2641602"/>
              <a:gd name="connsiteX6-13" fmla="*/ 0 w 557190"/>
              <a:gd name="connsiteY6-14" fmla="*/ 0 h 2641602"/>
              <a:gd name="connsiteX0-15" fmla="*/ 0 w 548084"/>
              <a:gd name="connsiteY0-16" fmla="*/ 0 h 2641602"/>
              <a:gd name="connsiteX1-17" fmla="*/ 13951 w 548084"/>
              <a:gd name="connsiteY1-18" fmla="*/ 0 h 2641602"/>
              <a:gd name="connsiteX2-19" fmla="*/ 548084 w 548084"/>
              <a:gd name="connsiteY2-20" fmla="*/ 1038577 h 2641602"/>
              <a:gd name="connsiteX3-21" fmla="*/ 22631 w 548084"/>
              <a:gd name="connsiteY3-22" fmla="*/ 2618063 h 2641602"/>
              <a:gd name="connsiteX4-23" fmla="*/ 0 w 548084"/>
              <a:gd name="connsiteY4-24" fmla="*/ 2641602 h 2641602"/>
              <a:gd name="connsiteX5-25" fmla="*/ 0 w 548084"/>
              <a:gd name="connsiteY5-26" fmla="*/ 0 h 2641602"/>
              <a:gd name="connsiteX0-27" fmla="*/ 0 w 563847"/>
              <a:gd name="connsiteY0-28" fmla="*/ 0 h 2641602"/>
              <a:gd name="connsiteX1-29" fmla="*/ 13951 w 563847"/>
              <a:gd name="connsiteY1-30" fmla="*/ 0 h 2641602"/>
              <a:gd name="connsiteX2-31" fmla="*/ 563847 w 563847"/>
              <a:gd name="connsiteY2-32" fmla="*/ 1054340 h 2641602"/>
              <a:gd name="connsiteX3-33" fmla="*/ 22631 w 563847"/>
              <a:gd name="connsiteY3-34" fmla="*/ 2618063 h 2641602"/>
              <a:gd name="connsiteX4-35" fmla="*/ 0 w 563847"/>
              <a:gd name="connsiteY4-36" fmla="*/ 2641602 h 2641602"/>
              <a:gd name="connsiteX5-37" fmla="*/ 0 w 563847"/>
              <a:gd name="connsiteY5-38" fmla="*/ 0 h 26416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63847" h="2641602">
                <a:moveTo>
                  <a:pt x="0" y="0"/>
                </a:moveTo>
                <a:lnTo>
                  <a:pt x="13951" y="0"/>
                </a:lnTo>
                <a:lnTo>
                  <a:pt x="563847" y="1054340"/>
                </a:lnTo>
                <a:lnTo>
                  <a:pt x="22631" y="2618063"/>
                </a:lnTo>
                <a:lnTo>
                  <a:pt x="0" y="2641602"/>
                </a:lnTo>
                <a:lnTo>
                  <a:pt x="0" y="0"/>
                </a:lnTo>
                <a:close/>
              </a:path>
            </a:pathLst>
          </a:custGeom>
          <a:gradFill>
            <a:gsLst>
              <a:gs pos="57000">
                <a:srgbClr val="15327F"/>
              </a:gs>
              <a:gs pos="100000">
                <a:srgbClr val="172467"/>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45" name="任意多边形 21"/>
          <p:cNvSpPr/>
          <p:nvPr userDrawn="1"/>
        </p:nvSpPr>
        <p:spPr>
          <a:xfrm>
            <a:off x="-9588" y="-4822"/>
            <a:ext cx="1924415" cy="1981129"/>
          </a:xfrm>
          <a:custGeom>
            <a:avLst/>
            <a:gdLst>
              <a:gd name="connsiteX0" fmla="*/ 2489759 w 2489759"/>
              <a:gd name="connsiteY0" fmla="*/ 0 h 2589717"/>
              <a:gd name="connsiteX1" fmla="*/ 0 w 2489759"/>
              <a:gd name="connsiteY1" fmla="*/ 2589717 h 2589717"/>
              <a:gd name="connsiteX2" fmla="*/ 534559 w 2489759"/>
              <a:gd name="connsiteY2" fmla="*/ 1018349 h 2589717"/>
              <a:gd name="connsiteX3" fmla="*/ 529352 w 2489759"/>
              <a:gd name="connsiteY3" fmla="*/ 1008226 h 2589717"/>
              <a:gd name="connsiteX0-1" fmla="*/ 2489759 w 2489759"/>
              <a:gd name="connsiteY0-2" fmla="*/ 0 h 2589717"/>
              <a:gd name="connsiteX1-3" fmla="*/ 0 w 2489759"/>
              <a:gd name="connsiteY1-4" fmla="*/ 2589717 h 2589717"/>
              <a:gd name="connsiteX2-5" fmla="*/ 534559 w 2489759"/>
              <a:gd name="connsiteY2-6" fmla="*/ 1018349 h 2589717"/>
              <a:gd name="connsiteX3-7" fmla="*/ 2489759 w 2489759"/>
              <a:gd name="connsiteY3-8" fmla="*/ 0 h 2589717"/>
              <a:gd name="connsiteX0-9" fmla="*/ 2516403 w 2516403"/>
              <a:gd name="connsiteY0-10" fmla="*/ 0 h 2616453"/>
              <a:gd name="connsiteX1-11" fmla="*/ 0 w 2516403"/>
              <a:gd name="connsiteY1-12" fmla="*/ 2616453 h 2616453"/>
              <a:gd name="connsiteX2-13" fmla="*/ 561203 w 2516403"/>
              <a:gd name="connsiteY2-14" fmla="*/ 1018349 h 2616453"/>
              <a:gd name="connsiteX3-15" fmla="*/ 2516403 w 2516403"/>
              <a:gd name="connsiteY3-16" fmla="*/ 0 h 2616453"/>
              <a:gd name="connsiteX0-17" fmla="*/ 2556972 w 2556972"/>
              <a:gd name="connsiteY0-18" fmla="*/ 0 h 2641505"/>
              <a:gd name="connsiteX1-19" fmla="*/ 0 w 2556972"/>
              <a:gd name="connsiteY1-20" fmla="*/ 2641505 h 2641505"/>
              <a:gd name="connsiteX2-21" fmla="*/ 561203 w 2556972"/>
              <a:gd name="connsiteY2-22" fmla="*/ 1043401 h 2641505"/>
              <a:gd name="connsiteX3-23" fmla="*/ 2556972 w 2556972"/>
              <a:gd name="connsiteY3-24" fmla="*/ 0 h 2641505"/>
            </a:gdLst>
            <a:ahLst/>
            <a:cxnLst>
              <a:cxn ang="0">
                <a:pos x="connsiteX0-1" y="connsiteY0-2"/>
              </a:cxn>
              <a:cxn ang="0">
                <a:pos x="connsiteX1-3" y="connsiteY1-4"/>
              </a:cxn>
              <a:cxn ang="0">
                <a:pos x="connsiteX2-5" y="connsiteY2-6"/>
              </a:cxn>
              <a:cxn ang="0">
                <a:pos x="connsiteX3-7" y="connsiteY3-8"/>
              </a:cxn>
            </a:cxnLst>
            <a:rect l="l" t="t" r="r" b="b"/>
            <a:pathLst>
              <a:path w="2556972" h="2641505">
                <a:moveTo>
                  <a:pt x="2556972" y="0"/>
                </a:moveTo>
                <a:lnTo>
                  <a:pt x="0" y="2641505"/>
                </a:lnTo>
                <a:lnTo>
                  <a:pt x="561203" y="1043401"/>
                </a:lnTo>
                <a:lnTo>
                  <a:pt x="2556972" y="0"/>
                </a:lnTo>
                <a:close/>
              </a:path>
            </a:pathLst>
          </a:custGeom>
          <a:gradFill>
            <a:gsLst>
              <a:gs pos="21000">
                <a:srgbClr val="153181"/>
              </a:gs>
              <a:gs pos="54000">
                <a:srgbClr val="172A6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46" name="任意多边形 22"/>
          <p:cNvSpPr/>
          <p:nvPr userDrawn="1"/>
        </p:nvSpPr>
        <p:spPr>
          <a:xfrm>
            <a:off x="1" y="3200403"/>
            <a:ext cx="1464734" cy="905933"/>
          </a:xfrm>
          <a:custGeom>
            <a:avLst/>
            <a:gdLst>
              <a:gd name="connsiteX0" fmla="*/ 406400 w 1952978"/>
              <a:gd name="connsiteY0" fmla="*/ 1207911 h 1207911"/>
              <a:gd name="connsiteX1" fmla="*/ 1952978 w 1952978"/>
              <a:gd name="connsiteY1" fmla="*/ 282222 h 1207911"/>
              <a:gd name="connsiteX2" fmla="*/ 0 w 1952978"/>
              <a:gd name="connsiteY2" fmla="*/ 0 h 1207911"/>
              <a:gd name="connsiteX3" fmla="*/ 406400 w 1952978"/>
              <a:gd name="connsiteY3" fmla="*/ 1207911 h 1207911"/>
            </a:gdLst>
            <a:ahLst/>
            <a:cxnLst>
              <a:cxn ang="0">
                <a:pos x="connsiteX0" y="connsiteY0"/>
              </a:cxn>
              <a:cxn ang="0">
                <a:pos x="connsiteX1" y="connsiteY1"/>
              </a:cxn>
              <a:cxn ang="0">
                <a:pos x="connsiteX2" y="connsiteY2"/>
              </a:cxn>
              <a:cxn ang="0">
                <a:pos x="connsiteX3" y="connsiteY3"/>
              </a:cxn>
            </a:cxnLst>
            <a:rect l="l" t="t" r="r" b="b"/>
            <a:pathLst>
              <a:path w="1952978" h="1207911">
                <a:moveTo>
                  <a:pt x="406400" y="1207911"/>
                </a:moveTo>
                <a:lnTo>
                  <a:pt x="1952978" y="282222"/>
                </a:lnTo>
                <a:lnTo>
                  <a:pt x="0" y="0"/>
                </a:lnTo>
                <a:lnTo>
                  <a:pt x="406400" y="1207911"/>
                </a:lnTo>
                <a:close/>
              </a:path>
            </a:pathLst>
          </a:custGeom>
          <a:gradFill>
            <a:gsLst>
              <a:gs pos="40000">
                <a:srgbClr val="F6F5FA"/>
              </a:gs>
              <a:gs pos="80000">
                <a:srgbClr val="C3C1C9"/>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47" name="任意多边形 32"/>
          <p:cNvSpPr/>
          <p:nvPr userDrawn="1"/>
        </p:nvSpPr>
        <p:spPr>
          <a:xfrm>
            <a:off x="-33867" y="3412069"/>
            <a:ext cx="1507067" cy="1744133"/>
          </a:xfrm>
          <a:custGeom>
            <a:avLst/>
            <a:gdLst>
              <a:gd name="connsiteX0" fmla="*/ 451556 w 2009423"/>
              <a:gd name="connsiteY0" fmla="*/ 914400 h 2325511"/>
              <a:gd name="connsiteX1" fmla="*/ 0 w 2009423"/>
              <a:gd name="connsiteY1" fmla="*/ 2325511 h 2325511"/>
              <a:gd name="connsiteX2" fmla="*/ 2009423 w 2009423"/>
              <a:gd name="connsiteY2" fmla="*/ 0 h 2325511"/>
              <a:gd name="connsiteX3" fmla="*/ 451556 w 2009423"/>
              <a:gd name="connsiteY3" fmla="*/ 914400 h 2325511"/>
            </a:gdLst>
            <a:ahLst/>
            <a:cxnLst>
              <a:cxn ang="0">
                <a:pos x="connsiteX0" y="connsiteY0"/>
              </a:cxn>
              <a:cxn ang="0">
                <a:pos x="connsiteX1" y="connsiteY1"/>
              </a:cxn>
              <a:cxn ang="0">
                <a:pos x="connsiteX2" y="connsiteY2"/>
              </a:cxn>
              <a:cxn ang="0">
                <a:pos x="connsiteX3" y="connsiteY3"/>
              </a:cxn>
            </a:cxnLst>
            <a:rect l="l" t="t" r="r" b="b"/>
            <a:pathLst>
              <a:path w="2009423" h="2325511">
                <a:moveTo>
                  <a:pt x="451556" y="914400"/>
                </a:moveTo>
                <a:lnTo>
                  <a:pt x="0" y="2325511"/>
                </a:lnTo>
                <a:lnTo>
                  <a:pt x="2009423" y="0"/>
                </a:lnTo>
                <a:lnTo>
                  <a:pt x="451556" y="914400"/>
                </a:lnTo>
                <a:close/>
              </a:path>
            </a:pathLst>
          </a:custGeom>
          <a:gradFill>
            <a:gsLst>
              <a:gs pos="41000">
                <a:srgbClr val="E6EAED"/>
              </a:gs>
              <a:gs pos="100000">
                <a:srgbClr val="C3BDC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
        <p:nvSpPr>
          <p:cNvPr id="1049048" name="任意多边形 33"/>
          <p:cNvSpPr/>
          <p:nvPr userDrawn="1"/>
        </p:nvSpPr>
        <p:spPr>
          <a:xfrm>
            <a:off x="-50799" y="3200403"/>
            <a:ext cx="364067" cy="1972733"/>
          </a:xfrm>
          <a:custGeom>
            <a:avLst/>
            <a:gdLst>
              <a:gd name="connsiteX0" fmla="*/ 56444 w 485422"/>
              <a:gd name="connsiteY0" fmla="*/ 0 h 2630311"/>
              <a:gd name="connsiteX1" fmla="*/ 485422 w 485422"/>
              <a:gd name="connsiteY1" fmla="*/ 1207911 h 2630311"/>
              <a:gd name="connsiteX2" fmla="*/ 0 w 485422"/>
              <a:gd name="connsiteY2" fmla="*/ 2630311 h 2630311"/>
              <a:gd name="connsiteX3" fmla="*/ 56444 w 485422"/>
              <a:gd name="connsiteY3" fmla="*/ 0 h 2630311"/>
            </a:gdLst>
            <a:ahLst/>
            <a:cxnLst>
              <a:cxn ang="0">
                <a:pos x="connsiteX0" y="connsiteY0"/>
              </a:cxn>
              <a:cxn ang="0">
                <a:pos x="connsiteX1" y="connsiteY1"/>
              </a:cxn>
              <a:cxn ang="0">
                <a:pos x="connsiteX2" y="connsiteY2"/>
              </a:cxn>
              <a:cxn ang="0">
                <a:pos x="connsiteX3" y="connsiteY3"/>
              </a:cxn>
            </a:cxnLst>
            <a:rect l="l" t="t" r="r" b="b"/>
            <a:pathLst>
              <a:path w="485422" h="2630311">
                <a:moveTo>
                  <a:pt x="56444" y="0"/>
                </a:moveTo>
                <a:lnTo>
                  <a:pt x="485422" y="1207911"/>
                </a:lnTo>
                <a:lnTo>
                  <a:pt x="0" y="2630311"/>
                </a:lnTo>
                <a:lnTo>
                  <a:pt x="56444" y="0"/>
                </a:lnTo>
                <a:close/>
              </a:path>
            </a:pathLst>
          </a:custGeom>
          <a:gradFill>
            <a:gsLst>
              <a:gs pos="41000">
                <a:srgbClr val="E6EAED"/>
              </a:gs>
              <a:gs pos="100000">
                <a:srgbClr val="C3BDC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p>
            <a:pPr algn="ctr" defTabSz="685800"/>
            <a:endParaRPr lang="zh-CN" altLang="en-US" sz="1400">
              <a:solidFill>
                <a:prstClr val="white"/>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90" name=""/>
        <p:cNvGrpSpPr/>
        <p:nvPr/>
      </p:nvGrpSpPr>
      <p:grpSpPr>
        <a:xfrm>
          <a:off x="0" y="0"/>
          <a:ext cx="0" cy="0"/>
          <a:chOff x="0" y="0"/>
          <a:chExt cx="0" cy="0"/>
        </a:xfrm>
      </p:grpSpPr>
      <p:sp>
        <p:nvSpPr>
          <p:cNvPr id="1048976" name="标题 1"/>
          <p:cNvSpPr>
            <a:spLocks noGrp="1"/>
          </p:cNvSpPr>
          <p:nvPr>
            <p:ph type="title"/>
          </p:nvPr>
        </p:nvSpPr>
        <p:spPr>
          <a:xfrm>
            <a:off x="629841" y="273844"/>
            <a:ext cx="7886700" cy="994172"/>
          </a:xfrm>
          <a:prstGeom prst="rect">
            <a:avLst/>
          </a:prstGeom>
        </p:spPr>
        <p:txBody>
          <a:bodyPr lIns="68577" tIns="34289" rIns="68577" bIns="34289"/>
          <a:p>
            <a:r>
              <a:rPr lang="zh-CN" altLang="en-US"/>
              <a:t>单击此处编辑母版标题样式</a:t>
            </a:r>
            <a:endParaRPr lang="zh-CN" altLang="en-US"/>
          </a:p>
        </p:txBody>
      </p:sp>
      <p:sp>
        <p:nvSpPr>
          <p:cNvPr id="1048977" name="文本占位符 2"/>
          <p:cNvSpPr>
            <a:spLocks noGrp="1"/>
          </p:cNvSpPr>
          <p:nvPr>
            <p:ph type="body" idx="1"/>
          </p:nvPr>
        </p:nvSpPr>
        <p:spPr>
          <a:xfrm>
            <a:off x="629842" y="1260872"/>
            <a:ext cx="3868340" cy="617934"/>
          </a:xfrm>
          <a:prstGeom prst="rect">
            <a:avLst/>
          </a:prstGeom>
        </p:spPr>
        <p:txBody>
          <a:bodyPr lIns="68577" tIns="34289" rIns="68577" bIns="34289"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1048978" name="内容占位符 3"/>
          <p:cNvSpPr>
            <a:spLocks noGrp="1"/>
          </p:cNvSpPr>
          <p:nvPr>
            <p:ph sz="half" idx="2"/>
          </p:nvPr>
        </p:nvSpPr>
        <p:spPr>
          <a:xfrm>
            <a:off x="629842" y="1878806"/>
            <a:ext cx="3868340" cy="2763441"/>
          </a:xfrm>
          <a:prstGeom prst="rect">
            <a:avLst/>
          </a:prstGeom>
        </p:spPr>
        <p:txBody>
          <a:bodyPr lIns="68577" tIns="34289" rIns="68577" bIns="34289"/>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79" name="文本占位符 4"/>
          <p:cNvSpPr>
            <a:spLocks noGrp="1"/>
          </p:cNvSpPr>
          <p:nvPr>
            <p:ph type="body" sz="quarter" idx="3"/>
          </p:nvPr>
        </p:nvSpPr>
        <p:spPr>
          <a:xfrm>
            <a:off x="4629152" y="1260872"/>
            <a:ext cx="3887391" cy="617934"/>
          </a:xfrm>
          <a:prstGeom prst="rect">
            <a:avLst/>
          </a:prstGeom>
        </p:spPr>
        <p:txBody>
          <a:bodyPr lIns="68577" tIns="34289" rIns="68577" bIns="34289"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1048980" name="内容占位符 5"/>
          <p:cNvSpPr>
            <a:spLocks noGrp="1"/>
          </p:cNvSpPr>
          <p:nvPr>
            <p:ph sz="quarter" idx="4"/>
          </p:nvPr>
        </p:nvSpPr>
        <p:spPr>
          <a:xfrm>
            <a:off x="4629152" y="1878806"/>
            <a:ext cx="3887391" cy="2763441"/>
          </a:xfrm>
          <a:prstGeom prst="rect">
            <a:avLst/>
          </a:prstGeom>
        </p:spPr>
        <p:txBody>
          <a:bodyPr lIns="68577" tIns="34289" rIns="68577" bIns="34289"/>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81" name="日期占位符 6"/>
          <p:cNvSpPr>
            <a:spLocks noGrp="1"/>
          </p:cNvSpPr>
          <p:nvPr>
            <p:ph type="dt" sz="half" idx="10"/>
          </p:nvPr>
        </p:nvSpPr>
        <p:spPr>
          <a:xfrm>
            <a:off x="628650" y="4767264"/>
            <a:ext cx="2057400" cy="273844"/>
          </a:xfrm>
          <a:prstGeom prst="rect">
            <a:avLst/>
          </a:prstGeom>
        </p:spPr>
        <p:txBody>
          <a:bodyPr lIns="68577" tIns="34289" rIns="68577" bIns="34289"/>
          <a:p>
            <a:pPr defTabSz="685800"/>
            <a:endParaRPr lang="zh-CN" altLang="en-US" sz="1400">
              <a:solidFill>
                <a:prstClr val="black"/>
              </a:solidFill>
            </a:endParaRPr>
          </a:p>
        </p:txBody>
      </p:sp>
      <p:sp>
        <p:nvSpPr>
          <p:cNvPr id="1048982" name="页脚占位符 7"/>
          <p:cNvSpPr>
            <a:spLocks noGrp="1"/>
          </p:cNvSpPr>
          <p:nvPr>
            <p:ph type="ftr" sz="quarter" idx="11"/>
          </p:nvPr>
        </p:nvSpPr>
        <p:spPr>
          <a:xfrm>
            <a:off x="3028950" y="4767264"/>
            <a:ext cx="3086100" cy="273844"/>
          </a:xfrm>
          <a:prstGeom prst="rect">
            <a:avLst/>
          </a:prstGeom>
        </p:spPr>
        <p:txBody>
          <a:bodyPr lIns="68577" tIns="34289" rIns="68577" bIns="34289"/>
          <a:p>
            <a:pPr defTabSz="685800"/>
            <a:endParaRPr lang="zh-CN" altLang="en-US" sz="1400">
              <a:solidFill>
                <a:prstClr val="black"/>
              </a:solidFill>
            </a:endParaRPr>
          </a:p>
        </p:txBody>
      </p:sp>
      <p:sp>
        <p:nvSpPr>
          <p:cNvPr id="1048983" name="灯片编号占位符 8"/>
          <p:cNvSpPr>
            <a:spLocks noGrp="1"/>
          </p:cNvSpPr>
          <p:nvPr>
            <p:ph type="sldNum" sz="quarter" idx="12"/>
          </p:nvPr>
        </p:nvSpPr>
        <p:spPr>
          <a:xfrm>
            <a:off x="6457950" y="4767264"/>
            <a:ext cx="2057400" cy="273844"/>
          </a:xfrm>
          <a:prstGeom prst="rect">
            <a:avLst/>
          </a:prstGeom>
        </p:spPr>
        <p:txBody>
          <a:bodyPr lIns="68577" tIns="34289" rIns="68577" bIns="34289"/>
          <a:p>
            <a:pPr defTabSz="685800"/>
            <a:fld id="{139DE00E-B59B-47BB-AD46-DCC04871F7F8}" type="slidenum">
              <a:rPr lang="zh-CN" altLang="en-US" sz="1400" smtClean="0">
                <a:solidFill>
                  <a:prstClr val="black"/>
                </a:solidFill>
              </a:rPr>
            </a:fld>
            <a:endParaRPr lang="zh-CN" altLang="en-US" sz="140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WXASE 2">
    <p:spTree>
      <p:nvGrpSpPr>
        <p:cNvPr id="166" name=""/>
        <p:cNvGrpSpPr/>
        <p:nvPr/>
      </p:nvGrpSpPr>
      <p:grpSpPr>
        <a:xfrm>
          <a:off x="0" y="0"/>
          <a:ext cx="0" cy="0"/>
          <a:chOff x="0" y="0"/>
          <a:chExt cx="0" cy="0"/>
        </a:xfrm>
      </p:grpSpPr>
      <p:sp>
        <p:nvSpPr>
          <p:cNvPr id="1048843" name="Picture Placeholder 3"/>
          <p:cNvSpPr>
            <a:spLocks noGrp="1"/>
          </p:cNvSpPr>
          <p:nvPr>
            <p:ph type="pic" sz="quarter" idx="12"/>
          </p:nvPr>
        </p:nvSpPr>
        <p:spPr>
          <a:xfrm>
            <a:off x="0" y="10058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44" name="Picture Placeholder 3"/>
          <p:cNvSpPr>
            <a:spLocks noGrp="1"/>
          </p:cNvSpPr>
          <p:nvPr>
            <p:ph type="pic" sz="quarter" idx="13"/>
          </p:nvPr>
        </p:nvSpPr>
        <p:spPr>
          <a:xfrm>
            <a:off x="1828800" y="10058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45" name="Picture Placeholder 3"/>
          <p:cNvSpPr>
            <a:spLocks noGrp="1"/>
          </p:cNvSpPr>
          <p:nvPr>
            <p:ph type="pic" sz="quarter" idx="14"/>
          </p:nvPr>
        </p:nvSpPr>
        <p:spPr>
          <a:xfrm>
            <a:off x="3657600" y="10058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46" name="Picture Placeholder 3"/>
          <p:cNvSpPr>
            <a:spLocks noGrp="1"/>
          </p:cNvSpPr>
          <p:nvPr>
            <p:ph type="pic" sz="quarter" idx="15"/>
          </p:nvPr>
        </p:nvSpPr>
        <p:spPr>
          <a:xfrm>
            <a:off x="5486400" y="10058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47" name="Picture Placeholder 3"/>
          <p:cNvSpPr>
            <a:spLocks noGrp="1"/>
          </p:cNvSpPr>
          <p:nvPr>
            <p:ph type="pic" sz="quarter" idx="16"/>
          </p:nvPr>
        </p:nvSpPr>
        <p:spPr>
          <a:xfrm>
            <a:off x="7315200" y="10058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48" name="Picture Placeholder 3"/>
          <p:cNvSpPr>
            <a:spLocks noGrp="1"/>
          </p:cNvSpPr>
          <p:nvPr>
            <p:ph type="pic" sz="quarter" idx="17"/>
          </p:nvPr>
        </p:nvSpPr>
        <p:spPr>
          <a:xfrm>
            <a:off x="0" y="23774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49" name="Picture Placeholder 3"/>
          <p:cNvSpPr>
            <a:spLocks noGrp="1"/>
          </p:cNvSpPr>
          <p:nvPr>
            <p:ph type="pic" sz="quarter" idx="18"/>
          </p:nvPr>
        </p:nvSpPr>
        <p:spPr>
          <a:xfrm>
            <a:off x="1828800" y="23774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50" name="Picture Placeholder 3"/>
          <p:cNvSpPr>
            <a:spLocks noGrp="1"/>
          </p:cNvSpPr>
          <p:nvPr>
            <p:ph type="pic" sz="quarter" idx="19"/>
          </p:nvPr>
        </p:nvSpPr>
        <p:spPr>
          <a:xfrm>
            <a:off x="3657600" y="23774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51" name="Picture Placeholder 3"/>
          <p:cNvSpPr>
            <a:spLocks noGrp="1"/>
          </p:cNvSpPr>
          <p:nvPr>
            <p:ph type="pic" sz="quarter" idx="20"/>
          </p:nvPr>
        </p:nvSpPr>
        <p:spPr>
          <a:xfrm>
            <a:off x="5486400" y="23774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52" name="Picture Placeholder 3"/>
          <p:cNvSpPr>
            <a:spLocks noGrp="1"/>
          </p:cNvSpPr>
          <p:nvPr>
            <p:ph type="pic" sz="quarter" idx="21"/>
          </p:nvPr>
        </p:nvSpPr>
        <p:spPr>
          <a:xfrm>
            <a:off x="7315200" y="2377440"/>
            <a:ext cx="1828800" cy="13716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853"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
        <p:nvSpPr>
          <p:cNvPr id="1048854" name="矩形 7"/>
          <p:cNvSpPr/>
          <p:nvPr userDrawn="1"/>
        </p:nvSpPr>
        <p:spPr>
          <a:xfrm>
            <a:off x="1" y="572147"/>
            <a:ext cx="9138050" cy="34281"/>
          </a:xfrm>
          <a:prstGeom prst="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anchor="ctr"/>
          <a:p>
            <a:pPr algn="ctr" fontAlgn="auto">
              <a:spcBef>
                <a:spcPts val="0"/>
              </a:spcBef>
              <a:spcAft>
                <a:spcPts val="0"/>
              </a:spcAft>
            </a:pPr>
            <a:endParaRPr lang="zh-CN"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99" name=""/>
        <p:cNvGrpSpPr/>
        <p:nvPr/>
      </p:nvGrpSpPr>
      <p:grpSpPr>
        <a:xfrm>
          <a:off x="0" y="0"/>
          <a:ext cx="0" cy="0"/>
          <a:chOff x="0" y="0"/>
          <a:chExt cx="0" cy="0"/>
        </a:xfrm>
      </p:grpSpPr>
      <p:sp>
        <p:nvSpPr>
          <p:cNvPr id="1049021" name="标题 1"/>
          <p:cNvSpPr>
            <a:spLocks noGrp="1"/>
          </p:cNvSpPr>
          <p:nvPr>
            <p:ph type="title"/>
          </p:nvPr>
        </p:nvSpPr>
        <p:spPr>
          <a:xfrm>
            <a:off x="628650" y="273844"/>
            <a:ext cx="7886700" cy="994172"/>
          </a:xfrm>
          <a:prstGeom prst="rect">
            <a:avLst/>
          </a:prstGeom>
        </p:spPr>
        <p:txBody>
          <a:bodyPr lIns="68577" tIns="34289" rIns="68577" bIns="34289"/>
          <a:p>
            <a:r>
              <a:rPr lang="zh-CN" altLang="en-US"/>
              <a:t>单击此处编辑母版标题样式</a:t>
            </a:r>
            <a:endParaRPr lang="zh-CN" altLang="en-US"/>
          </a:p>
        </p:txBody>
      </p:sp>
      <p:sp>
        <p:nvSpPr>
          <p:cNvPr id="1049022" name="日期占位符 2"/>
          <p:cNvSpPr>
            <a:spLocks noGrp="1"/>
          </p:cNvSpPr>
          <p:nvPr>
            <p:ph type="dt" sz="half" idx="10"/>
          </p:nvPr>
        </p:nvSpPr>
        <p:spPr>
          <a:xfrm>
            <a:off x="628650" y="4767264"/>
            <a:ext cx="2057400" cy="273844"/>
          </a:xfrm>
          <a:prstGeom prst="rect">
            <a:avLst/>
          </a:prstGeom>
        </p:spPr>
        <p:txBody>
          <a:bodyPr lIns="68577" tIns="34289" rIns="68577" bIns="34289"/>
          <a:p>
            <a:pPr defTabSz="685800"/>
            <a:endParaRPr lang="zh-CN" altLang="en-US" sz="1400">
              <a:solidFill>
                <a:prstClr val="black"/>
              </a:solidFill>
            </a:endParaRPr>
          </a:p>
        </p:txBody>
      </p:sp>
      <p:sp>
        <p:nvSpPr>
          <p:cNvPr id="1049023" name="页脚占位符 3"/>
          <p:cNvSpPr>
            <a:spLocks noGrp="1"/>
          </p:cNvSpPr>
          <p:nvPr>
            <p:ph type="ftr" sz="quarter" idx="11"/>
          </p:nvPr>
        </p:nvSpPr>
        <p:spPr>
          <a:xfrm>
            <a:off x="3028950" y="4767264"/>
            <a:ext cx="3086100" cy="273844"/>
          </a:xfrm>
          <a:prstGeom prst="rect">
            <a:avLst/>
          </a:prstGeom>
        </p:spPr>
        <p:txBody>
          <a:bodyPr lIns="68577" tIns="34289" rIns="68577" bIns="34289"/>
          <a:p>
            <a:pPr defTabSz="685800"/>
            <a:endParaRPr lang="zh-CN" altLang="en-US" sz="1400">
              <a:solidFill>
                <a:prstClr val="black"/>
              </a:solidFill>
            </a:endParaRPr>
          </a:p>
        </p:txBody>
      </p:sp>
      <p:sp>
        <p:nvSpPr>
          <p:cNvPr id="1049024" name="灯片编号占位符 4"/>
          <p:cNvSpPr>
            <a:spLocks noGrp="1"/>
          </p:cNvSpPr>
          <p:nvPr>
            <p:ph type="sldNum" sz="quarter" idx="12"/>
          </p:nvPr>
        </p:nvSpPr>
        <p:spPr>
          <a:xfrm>
            <a:off x="6457950" y="4767264"/>
            <a:ext cx="2057400" cy="273844"/>
          </a:xfrm>
          <a:prstGeom prst="rect">
            <a:avLst/>
          </a:prstGeom>
        </p:spPr>
        <p:txBody>
          <a:bodyPr lIns="68577" tIns="34289" rIns="68577" bIns="34289"/>
          <a:p>
            <a:pPr defTabSz="685800"/>
            <a:fld id="{139DE00E-B59B-47BB-AD46-DCC04871F7F8}" type="slidenum">
              <a:rPr lang="zh-CN" altLang="en-US" sz="1400" smtClean="0">
                <a:solidFill>
                  <a:prstClr val="black"/>
                </a:solidFill>
              </a:rPr>
            </a:fld>
            <a:endParaRPr lang="zh-CN" altLang="en-US" sz="1400">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02" name=""/>
        <p:cNvGrpSpPr/>
        <p:nvPr/>
      </p:nvGrpSpPr>
      <p:grpSpPr>
        <a:xfrm>
          <a:off x="0" y="0"/>
          <a:ext cx="0" cy="0"/>
          <a:chOff x="0" y="0"/>
          <a:chExt cx="0" cy="0"/>
        </a:xfrm>
      </p:grpSpPr>
      <p:sp>
        <p:nvSpPr>
          <p:cNvPr id="1048677" name="日期占位符 1"/>
          <p:cNvSpPr>
            <a:spLocks noGrp="1"/>
          </p:cNvSpPr>
          <p:nvPr>
            <p:ph type="dt" sz="half" idx="10"/>
          </p:nvPr>
        </p:nvSpPr>
        <p:spPr>
          <a:xfrm>
            <a:off x="628650" y="4767264"/>
            <a:ext cx="2057400" cy="273844"/>
          </a:xfrm>
          <a:prstGeom prst="rect">
            <a:avLst/>
          </a:prstGeom>
        </p:spPr>
        <p:txBody>
          <a:bodyPr lIns="68577" tIns="34289" rIns="68577" bIns="34289"/>
          <a:p>
            <a:pPr defTabSz="685800"/>
            <a:endParaRPr lang="zh-CN" altLang="en-US" sz="1400">
              <a:solidFill>
                <a:prstClr val="black"/>
              </a:solidFill>
            </a:endParaRPr>
          </a:p>
        </p:txBody>
      </p:sp>
      <p:sp>
        <p:nvSpPr>
          <p:cNvPr id="1048678" name="页脚占位符 2"/>
          <p:cNvSpPr>
            <a:spLocks noGrp="1"/>
          </p:cNvSpPr>
          <p:nvPr>
            <p:ph type="ftr" sz="quarter" idx="11"/>
          </p:nvPr>
        </p:nvSpPr>
        <p:spPr>
          <a:xfrm>
            <a:off x="3028950" y="4767264"/>
            <a:ext cx="3086100" cy="273844"/>
          </a:xfrm>
          <a:prstGeom prst="rect">
            <a:avLst/>
          </a:prstGeom>
        </p:spPr>
        <p:txBody>
          <a:bodyPr lIns="68577" tIns="34289" rIns="68577" bIns="34289"/>
          <a:p>
            <a:pPr defTabSz="685800"/>
            <a:endParaRPr lang="zh-CN" altLang="en-US" sz="1400">
              <a:solidFill>
                <a:prstClr val="black"/>
              </a:solidFill>
            </a:endParaRPr>
          </a:p>
        </p:txBody>
      </p:sp>
      <p:sp>
        <p:nvSpPr>
          <p:cNvPr id="1048679" name="灯片编号占位符 3"/>
          <p:cNvSpPr>
            <a:spLocks noGrp="1"/>
          </p:cNvSpPr>
          <p:nvPr>
            <p:ph type="sldNum" sz="quarter" idx="12"/>
          </p:nvPr>
        </p:nvSpPr>
        <p:spPr>
          <a:xfrm>
            <a:off x="6457950" y="4767264"/>
            <a:ext cx="2057400" cy="273844"/>
          </a:xfrm>
          <a:prstGeom prst="rect">
            <a:avLst/>
          </a:prstGeom>
        </p:spPr>
        <p:txBody>
          <a:bodyPr lIns="68577" tIns="34289" rIns="68577" bIns="34289"/>
          <a:p>
            <a:pPr defTabSz="685800"/>
            <a:fld id="{139DE00E-B59B-47BB-AD46-DCC04871F7F8}" type="slidenum">
              <a:rPr lang="zh-CN" altLang="en-US" sz="1400" smtClean="0">
                <a:solidFill>
                  <a:prstClr val="black"/>
                </a:solidFill>
              </a:rPr>
            </a:fld>
            <a:endParaRPr lang="zh-CN" altLang="en-US" sz="1400">
              <a:solidFill>
                <a:prstClr val="black"/>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98" name=""/>
        <p:cNvGrpSpPr/>
        <p:nvPr/>
      </p:nvGrpSpPr>
      <p:grpSpPr>
        <a:xfrm>
          <a:off x="0" y="0"/>
          <a:ext cx="0" cy="0"/>
          <a:chOff x="0" y="0"/>
          <a:chExt cx="0" cy="0"/>
        </a:xfrm>
      </p:grpSpPr>
      <p:sp>
        <p:nvSpPr>
          <p:cNvPr id="1049015" name="标题 1"/>
          <p:cNvSpPr>
            <a:spLocks noGrp="1"/>
          </p:cNvSpPr>
          <p:nvPr>
            <p:ph type="title"/>
          </p:nvPr>
        </p:nvSpPr>
        <p:spPr>
          <a:xfrm>
            <a:off x="629841" y="342900"/>
            <a:ext cx="2949178" cy="1200150"/>
          </a:xfrm>
          <a:prstGeom prst="rect">
            <a:avLst/>
          </a:prstGeom>
        </p:spPr>
        <p:txBody>
          <a:bodyPr lIns="68577" tIns="34289" rIns="68577" bIns="34289" anchor="b"/>
          <a:lstStyle>
            <a:lvl1pPr>
              <a:defRPr sz="2400"/>
            </a:lvl1pPr>
          </a:lstStyle>
          <a:p>
            <a:r>
              <a:rPr lang="zh-CN" altLang="en-US"/>
              <a:t>单击此处编辑母版标题样式</a:t>
            </a:r>
            <a:endParaRPr lang="zh-CN" altLang="en-US"/>
          </a:p>
        </p:txBody>
      </p:sp>
      <p:sp>
        <p:nvSpPr>
          <p:cNvPr id="1049016" name="内容占位符 2"/>
          <p:cNvSpPr>
            <a:spLocks noGrp="1"/>
          </p:cNvSpPr>
          <p:nvPr>
            <p:ph idx="1"/>
          </p:nvPr>
        </p:nvSpPr>
        <p:spPr>
          <a:xfrm>
            <a:off x="3887391" y="740571"/>
            <a:ext cx="4629150" cy="3655219"/>
          </a:xfrm>
          <a:prstGeom prst="rect">
            <a:avLst/>
          </a:prstGeom>
        </p:spPr>
        <p:txBody>
          <a:bodyPr lIns="68577" tIns="34289" rIns="68577"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17" name="文本占位符 3"/>
          <p:cNvSpPr>
            <a:spLocks noGrp="1"/>
          </p:cNvSpPr>
          <p:nvPr>
            <p:ph type="body" sz="half" idx="2"/>
          </p:nvPr>
        </p:nvSpPr>
        <p:spPr>
          <a:xfrm>
            <a:off x="629841" y="1543052"/>
            <a:ext cx="2949178" cy="2858691"/>
          </a:xfrm>
          <a:prstGeom prst="rect">
            <a:avLst/>
          </a:prstGeom>
        </p:spPr>
        <p:txBody>
          <a:bodyPr lIns="68577" tIns="34289" rIns="68577" bIns="34289"/>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1049018" name="日期占位符 4"/>
          <p:cNvSpPr>
            <a:spLocks noGrp="1"/>
          </p:cNvSpPr>
          <p:nvPr>
            <p:ph type="dt" sz="half" idx="10"/>
          </p:nvPr>
        </p:nvSpPr>
        <p:spPr>
          <a:xfrm>
            <a:off x="628650" y="4767264"/>
            <a:ext cx="2057400" cy="273844"/>
          </a:xfrm>
          <a:prstGeom prst="rect">
            <a:avLst/>
          </a:prstGeom>
        </p:spPr>
        <p:txBody>
          <a:bodyPr lIns="68577" tIns="34289" rIns="68577" bIns="34289"/>
          <a:p>
            <a:pPr defTabSz="685800"/>
            <a:endParaRPr lang="zh-CN" altLang="en-US" sz="1400">
              <a:solidFill>
                <a:prstClr val="black"/>
              </a:solidFill>
            </a:endParaRPr>
          </a:p>
        </p:txBody>
      </p:sp>
      <p:sp>
        <p:nvSpPr>
          <p:cNvPr id="1049019" name="页脚占位符 5"/>
          <p:cNvSpPr>
            <a:spLocks noGrp="1"/>
          </p:cNvSpPr>
          <p:nvPr>
            <p:ph type="ftr" sz="quarter" idx="11"/>
          </p:nvPr>
        </p:nvSpPr>
        <p:spPr>
          <a:xfrm>
            <a:off x="3028950" y="4767264"/>
            <a:ext cx="3086100" cy="273844"/>
          </a:xfrm>
          <a:prstGeom prst="rect">
            <a:avLst/>
          </a:prstGeom>
        </p:spPr>
        <p:txBody>
          <a:bodyPr lIns="68577" tIns="34289" rIns="68577" bIns="34289"/>
          <a:p>
            <a:pPr defTabSz="685800"/>
            <a:endParaRPr lang="zh-CN" altLang="en-US" sz="1400">
              <a:solidFill>
                <a:prstClr val="black"/>
              </a:solidFill>
            </a:endParaRPr>
          </a:p>
        </p:txBody>
      </p:sp>
      <p:sp>
        <p:nvSpPr>
          <p:cNvPr id="1049020" name="灯片编号占位符 6"/>
          <p:cNvSpPr>
            <a:spLocks noGrp="1"/>
          </p:cNvSpPr>
          <p:nvPr>
            <p:ph type="sldNum" sz="quarter" idx="12"/>
          </p:nvPr>
        </p:nvSpPr>
        <p:spPr>
          <a:xfrm>
            <a:off x="6457950" y="4767264"/>
            <a:ext cx="2057400" cy="273844"/>
          </a:xfrm>
          <a:prstGeom prst="rect">
            <a:avLst/>
          </a:prstGeom>
        </p:spPr>
        <p:txBody>
          <a:bodyPr lIns="68577" tIns="34289" rIns="68577" bIns="34289"/>
          <a:p>
            <a:pPr defTabSz="685800"/>
            <a:fld id="{139DE00E-B59B-47BB-AD46-DCC04871F7F8}" type="slidenum">
              <a:rPr lang="zh-CN" altLang="en-US" sz="1400" smtClean="0">
                <a:solidFill>
                  <a:prstClr val="black"/>
                </a:solidFill>
              </a:rPr>
            </a:fld>
            <a:endParaRPr lang="zh-CN" altLang="en-US" sz="1400">
              <a:solidFill>
                <a:prstClr val="black"/>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200" name=""/>
        <p:cNvGrpSpPr/>
        <p:nvPr/>
      </p:nvGrpSpPr>
      <p:grpSpPr>
        <a:xfrm>
          <a:off x="0" y="0"/>
          <a:ext cx="0" cy="0"/>
          <a:chOff x="0" y="0"/>
          <a:chExt cx="0" cy="0"/>
        </a:xfrm>
      </p:grpSpPr>
      <p:sp>
        <p:nvSpPr>
          <p:cNvPr id="1049025" name="标题 1"/>
          <p:cNvSpPr>
            <a:spLocks noGrp="1"/>
          </p:cNvSpPr>
          <p:nvPr>
            <p:ph type="title"/>
          </p:nvPr>
        </p:nvSpPr>
        <p:spPr>
          <a:xfrm>
            <a:off x="629841" y="342900"/>
            <a:ext cx="2949178" cy="1200150"/>
          </a:xfrm>
          <a:prstGeom prst="rect">
            <a:avLst/>
          </a:prstGeom>
        </p:spPr>
        <p:txBody>
          <a:bodyPr lIns="68577" tIns="34289" rIns="68577" bIns="34289" anchor="b"/>
          <a:lstStyle>
            <a:lvl1pPr>
              <a:defRPr sz="2400"/>
            </a:lvl1pPr>
          </a:lstStyle>
          <a:p>
            <a:r>
              <a:rPr lang="zh-CN" altLang="en-US"/>
              <a:t>单击此处编辑母版标题样式</a:t>
            </a:r>
            <a:endParaRPr lang="zh-CN" altLang="en-US"/>
          </a:p>
        </p:txBody>
      </p:sp>
      <p:sp>
        <p:nvSpPr>
          <p:cNvPr id="1049026" name="图片占位符 2"/>
          <p:cNvSpPr>
            <a:spLocks noGrp="1"/>
          </p:cNvSpPr>
          <p:nvPr>
            <p:ph type="pic" idx="1"/>
          </p:nvPr>
        </p:nvSpPr>
        <p:spPr>
          <a:xfrm>
            <a:off x="3887391" y="740571"/>
            <a:ext cx="4629150" cy="3655219"/>
          </a:xfrm>
          <a:prstGeom prst="rect">
            <a:avLst/>
          </a:prstGeom>
        </p:spPr>
        <p:txBody>
          <a:bodyPr lIns="68577" tIns="34289" rIns="68577" bIns="34289"/>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9027" name="文本占位符 3"/>
          <p:cNvSpPr>
            <a:spLocks noGrp="1"/>
          </p:cNvSpPr>
          <p:nvPr>
            <p:ph type="body" sz="half" idx="2"/>
          </p:nvPr>
        </p:nvSpPr>
        <p:spPr>
          <a:xfrm>
            <a:off x="629841" y="1543052"/>
            <a:ext cx="2949178" cy="2858691"/>
          </a:xfrm>
          <a:prstGeom prst="rect">
            <a:avLst/>
          </a:prstGeom>
        </p:spPr>
        <p:txBody>
          <a:bodyPr lIns="68577" tIns="34289" rIns="68577" bIns="34289"/>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1049028" name="日期占位符 4"/>
          <p:cNvSpPr>
            <a:spLocks noGrp="1"/>
          </p:cNvSpPr>
          <p:nvPr>
            <p:ph type="dt" sz="half" idx="10"/>
          </p:nvPr>
        </p:nvSpPr>
        <p:spPr>
          <a:xfrm>
            <a:off x="628650" y="4767264"/>
            <a:ext cx="2057400" cy="273844"/>
          </a:xfrm>
          <a:prstGeom prst="rect">
            <a:avLst/>
          </a:prstGeom>
        </p:spPr>
        <p:txBody>
          <a:bodyPr lIns="68577" tIns="34289" rIns="68577" bIns="34289"/>
          <a:p>
            <a:pPr defTabSz="685800"/>
            <a:endParaRPr lang="zh-CN" altLang="en-US" sz="1400">
              <a:solidFill>
                <a:prstClr val="black"/>
              </a:solidFill>
            </a:endParaRPr>
          </a:p>
        </p:txBody>
      </p:sp>
      <p:sp>
        <p:nvSpPr>
          <p:cNvPr id="1049029" name="页脚占位符 5"/>
          <p:cNvSpPr>
            <a:spLocks noGrp="1"/>
          </p:cNvSpPr>
          <p:nvPr>
            <p:ph type="ftr" sz="quarter" idx="11"/>
          </p:nvPr>
        </p:nvSpPr>
        <p:spPr>
          <a:xfrm>
            <a:off x="3028950" y="4767264"/>
            <a:ext cx="3086100" cy="273844"/>
          </a:xfrm>
          <a:prstGeom prst="rect">
            <a:avLst/>
          </a:prstGeom>
        </p:spPr>
        <p:txBody>
          <a:bodyPr lIns="68577" tIns="34289" rIns="68577" bIns="34289"/>
          <a:p>
            <a:pPr defTabSz="685800"/>
            <a:endParaRPr lang="zh-CN" altLang="en-US" sz="1400">
              <a:solidFill>
                <a:prstClr val="black"/>
              </a:solidFill>
            </a:endParaRPr>
          </a:p>
        </p:txBody>
      </p:sp>
      <p:sp>
        <p:nvSpPr>
          <p:cNvPr id="1049030" name="灯片编号占位符 6"/>
          <p:cNvSpPr>
            <a:spLocks noGrp="1"/>
          </p:cNvSpPr>
          <p:nvPr>
            <p:ph type="sldNum" sz="quarter" idx="12"/>
          </p:nvPr>
        </p:nvSpPr>
        <p:spPr>
          <a:xfrm>
            <a:off x="6457950" y="4767264"/>
            <a:ext cx="2057400" cy="273844"/>
          </a:xfrm>
          <a:prstGeom prst="rect">
            <a:avLst/>
          </a:prstGeom>
        </p:spPr>
        <p:txBody>
          <a:bodyPr lIns="68577" tIns="34289" rIns="68577" bIns="34289"/>
          <a:p>
            <a:pPr defTabSz="685800"/>
            <a:fld id="{139DE00E-B59B-47BB-AD46-DCC04871F7F8}" type="slidenum">
              <a:rPr lang="zh-CN" altLang="en-US" sz="1400" smtClean="0">
                <a:solidFill>
                  <a:prstClr val="black"/>
                </a:solidFill>
              </a:rPr>
            </a:fld>
            <a:endParaRPr lang="zh-CN" altLang="en-US" sz="1400">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92" name=""/>
        <p:cNvGrpSpPr/>
        <p:nvPr/>
      </p:nvGrpSpPr>
      <p:grpSpPr>
        <a:xfrm>
          <a:off x="0" y="0"/>
          <a:ext cx="0" cy="0"/>
          <a:chOff x="0" y="0"/>
          <a:chExt cx="0" cy="0"/>
        </a:xfrm>
      </p:grpSpPr>
      <p:sp>
        <p:nvSpPr>
          <p:cNvPr id="1048989" name="标题 1"/>
          <p:cNvSpPr>
            <a:spLocks noGrp="1"/>
          </p:cNvSpPr>
          <p:nvPr>
            <p:ph type="title"/>
          </p:nvPr>
        </p:nvSpPr>
        <p:spPr>
          <a:xfrm>
            <a:off x="628650" y="273844"/>
            <a:ext cx="7886700" cy="994172"/>
          </a:xfrm>
          <a:prstGeom prst="rect">
            <a:avLst/>
          </a:prstGeom>
        </p:spPr>
        <p:txBody>
          <a:bodyPr lIns="68577" tIns="34289" rIns="68577" bIns="34289"/>
          <a:p>
            <a:r>
              <a:rPr lang="zh-CN" altLang="en-US"/>
              <a:t>单击此处编辑母版标题样式</a:t>
            </a:r>
            <a:endParaRPr lang="zh-CN" altLang="en-US"/>
          </a:p>
        </p:txBody>
      </p:sp>
      <p:sp>
        <p:nvSpPr>
          <p:cNvPr id="1048990" name="竖排文字占位符 2"/>
          <p:cNvSpPr>
            <a:spLocks noGrp="1"/>
          </p:cNvSpPr>
          <p:nvPr>
            <p:ph type="body" orient="vert" idx="1"/>
          </p:nvPr>
        </p:nvSpPr>
        <p:spPr>
          <a:xfrm>
            <a:off x="628650" y="1369219"/>
            <a:ext cx="7886700" cy="3263504"/>
          </a:xfrm>
          <a:prstGeom prst="rect">
            <a:avLst/>
          </a:prstGeom>
        </p:spPr>
        <p:txBody>
          <a:bodyPr vert="eaVert" lIns="68577" tIns="34289" rIns="68577" bIns="34289"/>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91" name="日期占位符 3"/>
          <p:cNvSpPr>
            <a:spLocks noGrp="1"/>
          </p:cNvSpPr>
          <p:nvPr>
            <p:ph type="dt" sz="half" idx="10"/>
          </p:nvPr>
        </p:nvSpPr>
        <p:spPr>
          <a:xfrm>
            <a:off x="628650" y="4767264"/>
            <a:ext cx="2057400" cy="273844"/>
          </a:xfrm>
          <a:prstGeom prst="rect">
            <a:avLst/>
          </a:prstGeom>
        </p:spPr>
        <p:txBody>
          <a:bodyPr lIns="68577" tIns="34289" rIns="68577" bIns="34289"/>
          <a:p>
            <a:pPr defTabSz="685800"/>
            <a:endParaRPr lang="zh-CN" altLang="en-US" sz="1400">
              <a:solidFill>
                <a:prstClr val="black"/>
              </a:solidFill>
            </a:endParaRPr>
          </a:p>
        </p:txBody>
      </p:sp>
      <p:sp>
        <p:nvSpPr>
          <p:cNvPr id="1048992" name="页脚占位符 4"/>
          <p:cNvSpPr>
            <a:spLocks noGrp="1"/>
          </p:cNvSpPr>
          <p:nvPr>
            <p:ph type="ftr" sz="quarter" idx="11"/>
          </p:nvPr>
        </p:nvSpPr>
        <p:spPr>
          <a:xfrm>
            <a:off x="3028950" y="4767264"/>
            <a:ext cx="3086100" cy="273844"/>
          </a:xfrm>
          <a:prstGeom prst="rect">
            <a:avLst/>
          </a:prstGeom>
        </p:spPr>
        <p:txBody>
          <a:bodyPr lIns="68577" tIns="34289" rIns="68577" bIns="34289"/>
          <a:p>
            <a:pPr defTabSz="685800"/>
            <a:endParaRPr lang="zh-CN" altLang="en-US" sz="1400">
              <a:solidFill>
                <a:prstClr val="black"/>
              </a:solidFill>
            </a:endParaRPr>
          </a:p>
        </p:txBody>
      </p:sp>
      <p:sp>
        <p:nvSpPr>
          <p:cNvPr id="1048993" name="灯片编号占位符 5"/>
          <p:cNvSpPr>
            <a:spLocks noGrp="1"/>
          </p:cNvSpPr>
          <p:nvPr>
            <p:ph type="sldNum" sz="quarter" idx="12"/>
          </p:nvPr>
        </p:nvSpPr>
        <p:spPr>
          <a:xfrm>
            <a:off x="6457950" y="4767264"/>
            <a:ext cx="2057400" cy="273844"/>
          </a:xfrm>
          <a:prstGeom prst="rect">
            <a:avLst/>
          </a:prstGeom>
        </p:spPr>
        <p:txBody>
          <a:bodyPr lIns="68577" tIns="34289" rIns="68577" bIns="34289"/>
          <a:p>
            <a:pPr defTabSz="685800"/>
            <a:fld id="{139DE00E-B59B-47BB-AD46-DCC04871F7F8}" type="slidenum">
              <a:rPr lang="zh-CN" altLang="en-US" sz="1400" smtClean="0">
                <a:solidFill>
                  <a:prstClr val="black"/>
                </a:solidFill>
              </a:rPr>
            </a:fld>
            <a:endParaRPr lang="zh-CN" altLang="en-US" sz="1400">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97" name=""/>
        <p:cNvGrpSpPr/>
        <p:nvPr/>
      </p:nvGrpSpPr>
      <p:grpSpPr>
        <a:xfrm>
          <a:off x="0" y="0"/>
          <a:ext cx="0" cy="0"/>
          <a:chOff x="0" y="0"/>
          <a:chExt cx="0" cy="0"/>
        </a:xfrm>
      </p:grpSpPr>
      <p:sp>
        <p:nvSpPr>
          <p:cNvPr id="1049009" name="竖排标题 1"/>
          <p:cNvSpPr>
            <a:spLocks noGrp="1"/>
          </p:cNvSpPr>
          <p:nvPr>
            <p:ph type="title" orient="vert"/>
          </p:nvPr>
        </p:nvSpPr>
        <p:spPr>
          <a:xfrm>
            <a:off x="6543676" y="273846"/>
            <a:ext cx="1971675" cy="4358879"/>
          </a:xfrm>
          <a:prstGeom prst="rect">
            <a:avLst/>
          </a:prstGeom>
        </p:spPr>
        <p:txBody>
          <a:bodyPr vert="eaVert" lIns="68577" tIns="34289" rIns="68577" bIns="34289"/>
          <a:p>
            <a:r>
              <a:rPr lang="zh-CN" altLang="en-US"/>
              <a:t>单击此处编辑母版标题样式</a:t>
            </a:r>
            <a:endParaRPr lang="zh-CN" altLang="en-US"/>
          </a:p>
        </p:txBody>
      </p:sp>
      <p:sp>
        <p:nvSpPr>
          <p:cNvPr id="1049010" name="竖排文字占位符 2"/>
          <p:cNvSpPr>
            <a:spLocks noGrp="1"/>
          </p:cNvSpPr>
          <p:nvPr>
            <p:ph type="body" orient="vert" idx="1"/>
          </p:nvPr>
        </p:nvSpPr>
        <p:spPr>
          <a:xfrm>
            <a:off x="628652" y="273846"/>
            <a:ext cx="5800725" cy="4358879"/>
          </a:xfrm>
          <a:prstGeom prst="rect">
            <a:avLst/>
          </a:prstGeom>
        </p:spPr>
        <p:txBody>
          <a:bodyPr vert="eaVert" lIns="68577" tIns="34289" rIns="68577" bIns="34289"/>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11" name="日期占位符 3"/>
          <p:cNvSpPr>
            <a:spLocks noGrp="1"/>
          </p:cNvSpPr>
          <p:nvPr>
            <p:ph type="dt" sz="half" idx="10"/>
          </p:nvPr>
        </p:nvSpPr>
        <p:spPr>
          <a:xfrm>
            <a:off x="628650" y="4767264"/>
            <a:ext cx="2057400" cy="273844"/>
          </a:xfrm>
          <a:prstGeom prst="rect">
            <a:avLst/>
          </a:prstGeom>
        </p:spPr>
        <p:txBody>
          <a:bodyPr lIns="68577" tIns="34289" rIns="68577" bIns="34289"/>
          <a:p>
            <a:pPr defTabSz="685800"/>
            <a:endParaRPr lang="zh-CN" altLang="en-US" sz="1400">
              <a:solidFill>
                <a:prstClr val="black"/>
              </a:solidFill>
            </a:endParaRPr>
          </a:p>
        </p:txBody>
      </p:sp>
      <p:sp>
        <p:nvSpPr>
          <p:cNvPr id="1049012" name="页脚占位符 4"/>
          <p:cNvSpPr>
            <a:spLocks noGrp="1"/>
          </p:cNvSpPr>
          <p:nvPr>
            <p:ph type="ftr" sz="quarter" idx="11"/>
          </p:nvPr>
        </p:nvSpPr>
        <p:spPr>
          <a:xfrm>
            <a:off x="3028950" y="4767264"/>
            <a:ext cx="3086100" cy="273844"/>
          </a:xfrm>
          <a:prstGeom prst="rect">
            <a:avLst/>
          </a:prstGeom>
        </p:spPr>
        <p:txBody>
          <a:bodyPr lIns="68577" tIns="34289" rIns="68577" bIns="34289"/>
          <a:p>
            <a:pPr defTabSz="685800"/>
            <a:endParaRPr lang="zh-CN" altLang="en-US" sz="1400">
              <a:solidFill>
                <a:prstClr val="black"/>
              </a:solidFill>
            </a:endParaRPr>
          </a:p>
        </p:txBody>
      </p:sp>
      <p:sp>
        <p:nvSpPr>
          <p:cNvPr id="1049013" name="灯片编号占位符 5"/>
          <p:cNvSpPr>
            <a:spLocks noGrp="1"/>
          </p:cNvSpPr>
          <p:nvPr>
            <p:ph type="sldNum" sz="quarter" idx="12"/>
          </p:nvPr>
        </p:nvSpPr>
        <p:spPr>
          <a:xfrm>
            <a:off x="6457950" y="4767264"/>
            <a:ext cx="2057400" cy="273844"/>
          </a:xfrm>
          <a:prstGeom prst="rect">
            <a:avLst/>
          </a:prstGeom>
        </p:spPr>
        <p:txBody>
          <a:bodyPr lIns="68577" tIns="34289" rIns="68577" bIns="34289"/>
          <a:p>
            <a:pPr defTabSz="685800"/>
            <a:fld id="{139DE00E-B59B-47BB-AD46-DCC04871F7F8}" type="slidenum">
              <a:rPr lang="zh-CN" altLang="en-US" sz="1400" smtClean="0">
                <a:solidFill>
                  <a:prstClr val="black"/>
                </a:solidFill>
              </a:rPr>
            </a:fld>
            <a:endParaRPr lang="zh-CN" altLang="en-US" sz="1400">
              <a:solidFill>
                <a:prstClr val="black"/>
              </a:solidFill>
            </a:endParaRPr>
          </a:p>
        </p:txBody>
      </p:sp>
      <p:sp>
        <p:nvSpPr>
          <p:cNvPr id="1049014" name="矩形 6"/>
          <p:cNvSpPr/>
          <p:nvPr userDrawn="1"/>
        </p:nvSpPr>
        <p:spPr>
          <a:xfrm>
            <a:off x="962025" y="2571751"/>
            <a:ext cx="4572000" cy="484748"/>
          </a:xfrm>
          <a:prstGeom prst="rect">
            <a:avLst/>
          </a:prstGeom>
        </p:spPr>
        <p:txBody>
          <a:bodyPr lIns="68577" tIns="34289" rIns="68577" bIns="34289">
            <a:spAutoFit/>
          </a:bodyPr>
          <a:p>
            <a:pPr algn="just" defTabSz="685800">
              <a:lnSpc>
                <a:spcPct val="150000"/>
              </a:lnSpc>
            </a:pPr>
            <a:r>
              <a:rPr lang="zh-CN" altLang="en-US" sz="600" dirty="0">
                <a:solidFill>
                  <a:srgbClr val="EAEAEA"/>
                </a:solidFill>
                <a:latin typeface="微软雅黑" panose="020B0503020204020204" pitchFamily="34" charset="-122"/>
                <a:ea typeface="微软雅黑" panose="020B0503020204020204" pitchFamily="34" charset="-122"/>
              </a:rPr>
              <a:t>感谢您下载平台上提供的</a:t>
            </a:r>
            <a:r>
              <a:rPr lang="en-US" altLang="zh-CN" sz="600" dirty="0">
                <a:solidFill>
                  <a:srgbClr val="EAEAEA"/>
                </a:solidFill>
                <a:latin typeface="微软雅黑" panose="020B0503020204020204" pitchFamily="34" charset="-122"/>
                <a:ea typeface="微软雅黑" panose="020B0503020204020204" pitchFamily="34" charset="-122"/>
              </a:rPr>
              <a:t>PPT</a:t>
            </a:r>
            <a:r>
              <a:rPr lang="zh-CN" altLang="en-US" sz="600" dirty="0">
                <a:solidFill>
                  <a:srgbClr val="EAEAEA"/>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600" dirty="0">
              <a:solidFill>
                <a:srgbClr val="EAEAEA"/>
              </a:solidFill>
              <a:latin typeface="微软雅黑" panose="020B0503020204020204" pitchFamily="34" charset="-122"/>
              <a:ea typeface="微软雅黑" panose="020B0503020204020204" pitchFamily="34" charset="-122"/>
            </a:endParaRPr>
          </a:p>
          <a:p>
            <a:pPr algn="just" defTabSz="685800">
              <a:lnSpc>
                <a:spcPct val="150000"/>
              </a:lnSpc>
            </a:pPr>
            <a:r>
              <a:rPr lang="en-US" altLang="zh-CN" sz="600" dirty="0">
                <a:solidFill>
                  <a:srgbClr val="EAEAEA"/>
                </a:solidFill>
                <a:latin typeface="微软雅黑" panose="020B0503020204020204" pitchFamily="34" charset="-122"/>
                <a:ea typeface="微软雅黑" panose="020B0503020204020204" pitchFamily="34" charset="-122"/>
              </a:rPr>
              <a:t>www.tukuppt.com</a:t>
            </a:r>
            <a:endParaRPr lang="en-US" altLang="zh-CN" sz="600" dirty="0">
              <a:solidFill>
                <a:srgbClr val="EAEAEA"/>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88" name=""/>
        <p:cNvGrpSpPr/>
        <p:nvPr/>
      </p:nvGrpSpPr>
      <p:grpSpPr>
        <a:xfrm>
          <a:off x="0" y="0"/>
          <a:ext cx="0" cy="0"/>
          <a:chOff x="0" y="0"/>
          <a:chExt cx="0" cy="0"/>
        </a:xfrm>
      </p:grpSpPr>
      <p:grpSp>
        <p:nvGrpSpPr>
          <p:cNvPr id="189" name="组合 297"/>
          <p:cNvGrpSpPr/>
          <p:nvPr userDrawn="1"/>
        </p:nvGrpSpPr>
        <p:grpSpPr>
          <a:xfrm>
            <a:off x="2" y="3362"/>
            <a:ext cx="9144045" cy="5143500"/>
            <a:chOff x="0" y="4483"/>
            <a:chExt cx="12192060" cy="6858000"/>
          </a:xfrm>
        </p:grpSpPr>
        <p:cxnSp>
          <p:nvCxnSpPr>
            <p:cNvPr id="3145731" name="直接连接符 8"/>
            <p:cNvCxnSpPr/>
            <p:nvPr userDrawn="1"/>
          </p:nvCxnSpPr>
          <p:spPr>
            <a:xfrm>
              <a:off x="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32" name="直接连接符 9"/>
            <p:cNvCxnSpPr/>
            <p:nvPr userDrawn="1"/>
          </p:nvCxnSpPr>
          <p:spPr>
            <a:xfrm>
              <a:off x="7171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33" name="直接连接符 10"/>
            <p:cNvCxnSpPr/>
            <p:nvPr userDrawn="1"/>
          </p:nvCxnSpPr>
          <p:spPr>
            <a:xfrm>
              <a:off x="14343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34" name="直接连接符 11"/>
            <p:cNvCxnSpPr/>
            <p:nvPr userDrawn="1"/>
          </p:nvCxnSpPr>
          <p:spPr>
            <a:xfrm>
              <a:off x="21515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35" name="直接连接符 12"/>
            <p:cNvCxnSpPr/>
            <p:nvPr userDrawn="1"/>
          </p:nvCxnSpPr>
          <p:spPr>
            <a:xfrm>
              <a:off x="28687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36" name="直接连接符 13"/>
            <p:cNvCxnSpPr/>
            <p:nvPr userDrawn="1"/>
          </p:nvCxnSpPr>
          <p:spPr>
            <a:xfrm>
              <a:off x="35859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37" name="直接连接符 14"/>
            <p:cNvCxnSpPr/>
            <p:nvPr userDrawn="1"/>
          </p:nvCxnSpPr>
          <p:spPr>
            <a:xfrm>
              <a:off x="43030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38" name="直接连接符 15"/>
            <p:cNvCxnSpPr/>
            <p:nvPr userDrawn="1"/>
          </p:nvCxnSpPr>
          <p:spPr>
            <a:xfrm>
              <a:off x="50202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39" name="直接连接符 16"/>
            <p:cNvCxnSpPr/>
            <p:nvPr userDrawn="1"/>
          </p:nvCxnSpPr>
          <p:spPr>
            <a:xfrm>
              <a:off x="57374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0" name="直接连接符 17"/>
            <p:cNvCxnSpPr/>
            <p:nvPr userDrawn="1"/>
          </p:nvCxnSpPr>
          <p:spPr>
            <a:xfrm>
              <a:off x="64546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1" name="直接连接符 18"/>
            <p:cNvCxnSpPr/>
            <p:nvPr userDrawn="1"/>
          </p:nvCxnSpPr>
          <p:spPr>
            <a:xfrm>
              <a:off x="71718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2" name="直接连接符 19"/>
            <p:cNvCxnSpPr/>
            <p:nvPr userDrawn="1"/>
          </p:nvCxnSpPr>
          <p:spPr>
            <a:xfrm>
              <a:off x="78889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3" name="直接连接符 20"/>
            <p:cNvCxnSpPr/>
            <p:nvPr userDrawn="1"/>
          </p:nvCxnSpPr>
          <p:spPr>
            <a:xfrm>
              <a:off x="86061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4" name="直接连接符 21"/>
            <p:cNvCxnSpPr/>
            <p:nvPr userDrawn="1"/>
          </p:nvCxnSpPr>
          <p:spPr>
            <a:xfrm>
              <a:off x="93233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5" name="直接连接符 22"/>
            <p:cNvCxnSpPr/>
            <p:nvPr userDrawn="1"/>
          </p:nvCxnSpPr>
          <p:spPr>
            <a:xfrm>
              <a:off x="100405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6" name="直接连接符 23"/>
            <p:cNvCxnSpPr/>
            <p:nvPr userDrawn="1"/>
          </p:nvCxnSpPr>
          <p:spPr>
            <a:xfrm>
              <a:off x="107577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7" name="直接连接符 24"/>
            <p:cNvCxnSpPr/>
            <p:nvPr userDrawn="1"/>
          </p:nvCxnSpPr>
          <p:spPr>
            <a:xfrm>
              <a:off x="114748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8" name="直接连接符 25"/>
            <p:cNvCxnSpPr/>
            <p:nvPr userDrawn="1"/>
          </p:nvCxnSpPr>
          <p:spPr>
            <a:xfrm>
              <a:off x="121920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49" name="直接连接符 26"/>
            <p:cNvCxnSpPr/>
            <p:nvPr userDrawn="1"/>
          </p:nvCxnSpPr>
          <p:spPr>
            <a:xfrm>
              <a:off x="129092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0" name="直接连接符 27"/>
            <p:cNvCxnSpPr/>
            <p:nvPr userDrawn="1"/>
          </p:nvCxnSpPr>
          <p:spPr>
            <a:xfrm>
              <a:off x="136264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1" name="直接连接符 28"/>
            <p:cNvCxnSpPr/>
            <p:nvPr userDrawn="1"/>
          </p:nvCxnSpPr>
          <p:spPr>
            <a:xfrm>
              <a:off x="143436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2" name="直接连接符 29"/>
            <p:cNvCxnSpPr/>
            <p:nvPr userDrawn="1"/>
          </p:nvCxnSpPr>
          <p:spPr>
            <a:xfrm>
              <a:off x="150607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3" name="直接连接符 30"/>
            <p:cNvCxnSpPr/>
            <p:nvPr userDrawn="1"/>
          </p:nvCxnSpPr>
          <p:spPr>
            <a:xfrm>
              <a:off x="157779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4" name="直接连接符 31"/>
            <p:cNvCxnSpPr/>
            <p:nvPr userDrawn="1"/>
          </p:nvCxnSpPr>
          <p:spPr>
            <a:xfrm>
              <a:off x="164951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5" name="直接连接符 32"/>
            <p:cNvCxnSpPr/>
            <p:nvPr userDrawn="1"/>
          </p:nvCxnSpPr>
          <p:spPr>
            <a:xfrm>
              <a:off x="172123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6" name="直接连接符 33"/>
            <p:cNvCxnSpPr/>
            <p:nvPr userDrawn="1"/>
          </p:nvCxnSpPr>
          <p:spPr>
            <a:xfrm>
              <a:off x="179295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7" name="直接连接符 34"/>
            <p:cNvCxnSpPr/>
            <p:nvPr userDrawn="1"/>
          </p:nvCxnSpPr>
          <p:spPr>
            <a:xfrm>
              <a:off x="186466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8" name="直接连接符 35"/>
            <p:cNvCxnSpPr/>
            <p:nvPr userDrawn="1"/>
          </p:nvCxnSpPr>
          <p:spPr>
            <a:xfrm>
              <a:off x="193638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59" name="直接连接符 36"/>
            <p:cNvCxnSpPr/>
            <p:nvPr userDrawn="1"/>
          </p:nvCxnSpPr>
          <p:spPr>
            <a:xfrm>
              <a:off x="200810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0" name="直接连接符 37"/>
            <p:cNvCxnSpPr/>
            <p:nvPr userDrawn="1"/>
          </p:nvCxnSpPr>
          <p:spPr>
            <a:xfrm>
              <a:off x="207982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1" name="直接连接符 38"/>
            <p:cNvCxnSpPr/>
            <p:nvPr userDrawn="1"/>
          </p:nvCxnSpPr>
          <p:spPr>
            <a:xfrm>
              <a:off x="215154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2" name="直接连接符 39"/>
            <p:cNvCxnSpPr/>
            <p:nvPr userDrawn="1"/>
          </p:nvCxnSpPr>
          <p:spPr>
            <a:xfrm>
              <a:off x="222325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3" name="直接连接符 40"/>
            <p:cNvCxnSpPr/>
            <p:nvPr userDrawn="1"/>
          </p:nvCxnSpPr>
          <p:spPr>
            <a:xfrm>
              <a:off x="229497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4" name="直接连接符 41"/>
            <p:cNvCxnSpPr/>
            <p:nvPr userDrawn="1"/>
          </p:nvCxnSpPr>
          <p:spPr>
            <a:xfrm>
              <a:off x="236669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5" name="直接连接符 42"/>
            <p:cNvCxnSpPr/>
            <p:nvPr userDrawn="1"/>
          </p:nvCxnSpPr>
          <p:spPr>
            <a:xfrm>
              <a:off x="243841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6" name="直接连接符 43"/>
            <p:cNvCxnSpPr/>
            <p:nvPr userDrawn="1"/>
          </p:nvCxnSpPr>
          <p:spPr>
            <a:xfrm>
              <a:off x="251013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7" name="直接连接符 44"/>
            <p:cNvCxnSpPr/>
            <p:nvPr userDrawn="1"/>
          </p:nvCxnSpPr>
          <p:spPr>
            <a:xfrm>
              <a:off x="258184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8" name="直接连接符 45"/>
            <p:cNvCxnSpPr/>
            <p:nvPr userDrawn="1"/>
          </p:nvCxnSpPr>
          <p:spPr>
            <a:xfrm>
              <a:off x="265356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69" name="直接连接符 46"/>
            <p:cNvCxnSpPr/>
            <p:nvPr userDrawn="1"/>
          </p:nvCxnSpPr>
          <p:spPr>
            <a:xfrm>
              <a:off x="272528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0" name="直接连接符 47"/>
            <p:cNvCxnSpPr/>
            <p:nvPr userDrawn="1"/>
          </p:nvCxnSpPr>
          <p:spPr>
            <a:xfrm>
              <a:off x="279700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1" name="直接连接符 48"/>
            <p:cNvCxnSpPr/>
            <p:nvPr userDrawn="1"/>
          </p:nvCxnSpPr>
          <p:spPr>
            <a:xfrm>
              <a:off x="286872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2" name="直接连接符 49"/>
            <p:cNvCxnSpPr/>
            <p:nvPr userDrawn="1"/>
          </p:nvCxnSpPr>
          <p:spPr>
            <a:xfrm>
              <a:off x="294043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3" name="直接连接符 50"/>
            <p:cNvCxnSpPr/>
            <p:nvPr userDrawn="1"/>
          </p:nvCxnSpPr>
          <p:spPr>
            <a:xfrm>
              <a:off x="301215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4" name="直接连接符 51"/>
            <p:cNvCxnSpPr/>
            <p:nvPr userDrawn="1"/>
          </p:nvCxnSpPr>
          <p:spPr>
            <a:xfrm>
              <a:off x="308387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5" name="直接连接符 52"/>
            <p:cNvCxnSpPr/>
            <p:nvPr userDrawn="1"/>
          </p:nvCxnSpPr>
          <p:spPr>
            <a:xfrm>
              <a:off x="315559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6" name="直接连接符 53"/>
            <p:cNvCxnSpPr/>
            <p:nvPr userDrawn="1"/>
          </p:nvCxnSpPr>
          <p:spPr>
            <a:xfrm>
              <a:off x="322731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7" name="直接连接符 54"/>
            <p:cNvCxnSpPr/>
            <p:nvPr userDrawn="1"/>
          </p:nvCxnSpPr>
          <p:spPr>
            <a:xfrm>
              <a:off x="329902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8" name="直接连接符 55"/>
            <p:cNvCxnSpPr/>
            <p:nvPr userDrawn="1"/>
          </p:nvCxnSpPr>
          <p:spPr>
            <a:xfrm>
              <a:off x="337074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79" name="直接连接符 56"/>
            <p:cNvCxnSpPr/>
            <p:nvPr userDrawn="1"/>
          </p:nvCxnSpPr>
          <p:spPr>
            <a:xfrm>
              <a:off x="344246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0" name="直接连接符 57"/>
            <p:cNvCxnSpPr/>
            <p:nvPr userDrawn="1"/>
          </p:nvCxnSpPr>
          <p:spPr>
            <a:xfrm>
              <a:off x="351418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1" name="直接连接符 58"/>
            <p:cNvCxnSpPr/>
            <p:nvPr userDrawn="1"/>
          </p:nvCxnSpPr>
          <p:spPr>
            <a:xfrm>
              <a:off x="358590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2" name="直接连接符 59"/>
            <p:cNvCxnSpPr/>
            <p:nvPr userDrawn="1"/>
          </p:nvCxnSpPr>
          <p:spPr>
            <a:xfrm>
              <a:off x="365761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3" name="直接连接符 60"/>
            <p:cNvCxnSpPr/>
            <p:nvPr userDrawn="1"/>
          </p:nvCxnSpPr>
          <p:spPr>
            <a:xfrm>
              <a:off x="372933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4" name="直接连接符 61"/>
            <p:cNvCxnSpPr/>
            <p:nvPr userDrawn="1"/>
          </p:nvCxnSpPr>
          <p:spPr>
            <a:xfrm>
              <a:off x="380105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5" name="直接连接符 62"/>
            <p:cNvCxnSpPr/>
            <p:nvPr userDrawn="1"/>
          </p:nvCxnSpPr>
          <p:spPr>
            <a:xfrm>
              <a:off x="387277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6" name="直接连接符 63"/>
            <p:cNvCxnSpPr/>
            <p:nvPr userDrawn="1"/>
          </p:nvCxnSpPr>
          <p:spPr>
            <a:xfrm>
              <a:off x="394449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7" name="直接连接符 64"/>
            <p:cNvCxnSpPr/>
            <p:nvPr userDrawn="1"/>
          </p:nvCxnSpPr>
          <p:spPr>
            <a:xfrm>
              <a:off x="401620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8" name="直接连接符 65"/>
            <p:cNvCxnSpPr/>
            <p:nvPr userDrawn="1"/>
          </p:nvCxnSpPr>
          <p:spPr>
            <a:xfrm>
              <a:off x="408792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89" name="直接连接符 66"/>
            <p:cNvCxnSpPr/>
            <p:nvPr userDrawn="1"/>
          </p:nvCxnSpPr>
          <p:spPr>
            <a:xfrm>
              <a:off x="415964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0" name="直接连接符 67"/>
            <p:cNvCxnSpPr/>
            <p:nvPr userDrawn="1"/>
          </p:nvCxnSpPr>
          <p:spPr>
            <a:xfrm>
              <a:off x="423136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1" name="直接连接符 68"/>
            <p:cNvCxnSpPr/>
            <p:nvPr userDrawn="1"/>
          </p:nvCxnSpPr>
          <p:spPr>
            <a:xfrm>
              <a:off x="430308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2" name="直接连接符 69"/>
            <p:cNvCxnSpPr/>
            <p:nvPr userDrawn="1"/>
          </p:nvCxnSpPr>
          <p:spPr>
            <a:xfrm>
              <a:off x="437479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3" name="直接连接符 70"/>
            <p:cNvCxnSpPr/>
            <p:nvPr userDrawn="1"/>
          </p:nvCxnSpPr>
          <p:spPr>
            <a:xfrm>
              <a:off x="444651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4" name="直接连接符 71"/>
            <p:cNvCxnSpPr/>
            <p:nvPr userDrawn="1"/>
          </p:nvCxnSpPr>
          <p:spPr>
            <a:xfrm>
              <a:off x="451823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5" name="直接连接符 72"/>
            <p:cNvCxnSpPr/>
            <p:nvPr userDrawn="1"/>
          </p:nvCxnSpPr>
          <p:spPr>
            <a:xfrm>
              <a:off x="458995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6" name="直接连接符 73"/>
            <p:cNvCxnSpPr/>
            <p:nvPr userDrawn="1"/>
          </p:nvCxnSpPr>
          <p:spPr>
            <a:xfrm>
              <a:off x="466167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7" name="直接连接符 74"/>
            <p:cNvCxnSpPr/>
            <p:nvPr userDrawn="1"/>
          </p:nvCxnSpPr>
          <p:spPr>
            <a:xfrm>
              <a:off x="473338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8" name="直接连接符 75"/>
            <p:cNvCxnSpPr/>
            <p:nvPr userDrawn="1"/>
          </p:nvCxnSpPr>
          <p:spPr>
            <a:xfrm>
              <a:off x="480510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799" name="直接连接符 76"/>
            <p:cNvCxnSpPr/>
            <p:nvPr userDrawn="1"/>
          </p:nvCxnSpPr>
          <p:spPr>
            <a:xfrm>
              <a:off x="487682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0" name="直接连接符 77"/>
            <p:cNvCxnSpPr/>
            <p:nvPr userDrawn="1"/>
          </p:nvCxnSpPr>
          <p:spPr>
            <a:xfrm>
              <a:off x="494854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1" name="直接连接符 78"/>
            <p:cNvCxnSpPr/>
            <p:nvPr userDrawn="1"/>
          </p:nvCxnSpPr>
          <p:spPr>
            <a:xfrm>
              <a:off x="502026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2" name="直接连接符 79"/>
            <p:cNvCxnSpPr/>
            <p:nvPr userDrawn="1"/>
          </p:nvCxnSpPr>
          <p:spPr>
            <a:xfrm>
              <a:off x="509197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3" name="直接连接符 80"/>
            <p:cNvCxnSpPr/>
            <p:nvPr userDrawn="1"/>
          </p:nvCxnSpPr>
          <p:spPr>
            <a:xfrm>
              <a:off x="516369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4" name="直接连接符 81"/>
            <p:cNvCxnSpPr/>
            <p:nvPr userDrawn="1"/>
          </p:nvCxnSpPr>
          <p:spPr>
            <a:xfrm>
              <a:off x="523541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5" name="直接连接符 82"/>
            <p:cNvCxnSpPr/>
            <p:nvPr userDrawn="1"/>
          </p:nvCxnSpPr>
          <p:spPr>
            <a:xfrm>
              <a:off x="530713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6" name="直接连接符 83"/>
            <p:cNvCxnSpPr/>
            <p:nvPr userDrawn="1"/>
          </p:nvCxnSpPr>
          <p:spPr>
            <a:xfrm>
              <a:off x="537885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7" name="直接连接符 84"/>
            <p:cNvCxnSpPr/>
            <p:nvPr userDrawn="1"/>
          </p:nvCxnSpPr>
          <p:spPr>
            <a:xfrm>
              <a:off x="545056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8" name="直接连接符 85"/>
            <p:cNvCxnSpPr/>
            <p:nvPr userDrawn="1"/>
          </p:nvCxnSpPr>
          <p:spPr>
            <a:xfrm>
              <a:off x="552228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09" name="直接连接符 86"/>
            <p:cNvCxnSpPr/>
            <p:nvPr userDrawn="1"/>
          </p:nvCxnSpPr>
          <p:spPr>
            <a:xfrm>
              <a:off x="559400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0" name="直接连接符 87"/>
            <p:cNvCxnSpPr/>
            <p:nvPr userDrawn="1"/>
          </p:nvCxnSpPr>
          <p:spPr>
            <a:xfrm>
              <a:off x="566572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1" name="直接连接符 88"/>
            <p:cNvCxnSpPr/>
            <p:nvPr userDrawn="1"/>
          </p:nvCxnSpPr>
          <p:spPr>
            <a:xfrm>
              <a:off x="573744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2" name="直接连接符 89"/>
            <p:cNvCxnSpPr/>
            <p:nvPr userDrawn="1"/>
          </p:nvCxnSpPr>
          <p:spPr>
            <a:xfrm>
              <a:off x="580915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3" name="直接连接符 90"/>
            <p:cNvCxnSpPr/>
            <p:nvPr userDrawn="1"/>
          </p:nvCxnSpPr>
          <p:spPr>
            <a:xfrm>
              <a:off x="588087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4" name="直接连接符 91"/>
            <p:cNvCxnSpPr/>
            <p:nvPr userDrawn="1"/>
          </p:nvCxnSpPr>
          <p:spPr>
            <a:xfrm>
              <a:off x="595259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5" name="直接连接符 92"/>
            <p:cNvCxnSpPr/>
            <p:nvPr userDrawn="1"/>
          </p:nvCxnSpPr>
          <p:spPr>
            <a:xfrm>
              <a:off x="602431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6" name="直接连接符 93"/>
            <p:cNvCxnSpPr/>
            <p:nvPr userDrawn="1"/>
          </p:nvCxnSpPr>
          <p:spPr>
            <a:xfrm>
              <a:off x="609603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7" name="直接连接符 94"/>
            <p:cNvCxnSpPr/>
            <p:nvPr userDrawn="1"/>
          </p:nvCxnSpPr>
          <p:spPr>
            <a:xfrm>
              <a:off x="616774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8" name="直接连接符 95"/>
            <p:cNvCxnSpPr/>
            <p:nvPr userDrawn="1"/>
          </p:nvCxnSpPr>
          <p:spPr>
            <a:xfrm>
              <a:off x="623946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19" name="直接连接符 96"/>
            <p:cNvCxnSpPr/>
            <p:nvPr userDrawn="1"/>
          </p:nvCxnSpPr>
          <p:spPr>
            <a:xfrm>
              <a:off x="631118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0" name="直接连接符 97"/>
            <p:cNvCxnSpPr/>
            <p:nvPr userDrawn="1"/>
          </p:nvCxnSpPr>
          <p:spPr>
            <a:xfrm>
              <a:off x="638290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1" name="直接连接符 98"/>
            <p:cNvCxnSpPr/>
            <p:nvPr userDrawn="1"/>
          </p:nvCxnSpPr>
          <p:spPr>
            <a:xfrm>
              <a:off x="645462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2" name="直接连接符 99"/>
            <p:cNvCxnSpPr/>
            <p:nvPr userDrawn="1"/>
          </p:nvCxnSpPr>
          <p:spPr>
            <a:xfrm>
              <a:off x="652633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3" name="直接连接符 100"/>
            <p:cNvCxnSpPr/>
            <p:nvPr userDrawn="1"/>
          </p:nvCxnSpPr>
          <p:spPr>
            <a:xfrm>
              <a:off x="659805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4" name="直接连接符 101"/>
            <p:cNvCxnSpPr/>
            <p:nvPr userDrawn="1"/>
          </p:nvCxnSpPr>
          <p:spPr>
            <a:xfrm>
              <a:off x="666977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5" name="直接连接符 102"/>
            <p:cNvCxnSpPr/>
            <p:nvPr userDrawn="1"/>
          </p:nvCxnSpPr>
          <p:spPr>
            <a:xfrm>
              <a:off x="674149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6" name="直接连接符 103"/>
            <p:cNvCxnSpPr/>
            <p:nvPr userDrawn="1"/>
          </p:nvCxnSpPr>
          <p:spPr>
            <a:xfrm>
              <a:off x="681321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7" name="直接连接符 104"/>
            <p:cNvCxnSpPr/>
            <p:nvPr userDrawn="1"/>
          </p:nvCxnSpPr>
          <p:spPr>
            <a:xfrm>
              <a:off x="688492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8" name="直接连接符 105"/>
            <p:cNvCxnSpPr/>
            <p:nvPr userDrawn="1"/>
          </p:nvCxnSpPr>
          <p:spPr>
            <a:xfrm>
              <a:off x="695664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29" name="直接连接符 106"/>
            <p:cNvCxnSpPr/>
            <p:nvPr userDrawn="1"/>
          </p:nvCxnSpPr>
          <p:spPr>
            <a:xfrm>
              <a:off x="702836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0" name="直接连接符 107"/>
            <p:cNvCxnSpPr/>
            <p:nvPr userDrawn="1"/>
          </p:nvCxnSpPr>
          <p:spPr>
            <a:xfrm>
              <a:off x="710008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1" name="直接连接符 108"/>
            <p:cNvCxnSpPr/>
            <p:nvPr userDrawn="1"/>
          </p:nvCxnSpPr>
          <p:spPr>
            <a:xfrm>
              <a:off x="717180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2" name="直接连接符 109"/>
            <p:cNvCxnSpPr/>
            <p:nvPr userDrawn="1"/>
          </p:nvCxnSpPr>
          <p:spPr>
            <a:xfrm>
              <a:off x="724351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3" name="直接连接符 110"/>
            <p:cNvCxnSpPr/>
            <p:nvPr userDrawn="1"/>
          </p:nvCxnSpPr>
          <p:spPr>
            <a:xfrm>
              <a:off x="731523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4" name="直接连接符 111"/>
            <p:cNvCxnSpPr/>
            <p:nvPr userDrawn="1"/>
          </p:nvCxnSpPr>
          <p:spPr>
            <a:xfrm>
              <a:off x="738695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5" name="直接连接符 112"/>
            <p:cNvCxnSpPr/>
            <p:nvPr userDrawn="1"/>
          </p:nvCxnSpPr>
          <p:spPr>
            <a:xfrm>
              <a:off x="745867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6" name="直接连接符 113"/>
            <p:cNvCxnSpPr/>
            <p:nvPr userDrawn="1"/>
          </p:nvCxnSpPr>
          <p:spPr>
            <a:xfrm>
              <a:off x="753039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7" name="直接连接符 114"/>
            <p:cNvCxnSpPr/>
            <p:nvPr userDrawn="1"/>
          </p:nvCxnSpPr>
          <p:spPr>
            <a:xfrm>
              <a:off x="760210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8" name="直接连接符 115"/>
            <p:cNvCxnSpPr/>
            <p:nvPr userDrawn="1"/>
          </p:nvCxnSpPr>
          <p:spPr>
            <a:xfrm>
              <a:off x="767382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39" name="直接连接符 116"/>
            <p:cNvCxnSpPr/>
            <p:nvPr userDrawn="1"/>
          </p:nvCxnSpPr>
          <p:spPr>
            <a:xfrm>
              <a:off x="774554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0" name="直接连接符 117"/>
            <p:cNvCxnSpPr/>
            <p:nvPr userDrawn="1"/>
          </p:nvCxnSpPr>
          <p:spPr>
            <a:xfrm>
              <a:off x="781726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1" name="直接连接符 118"/>
            <p:cNvCxnSpPr/>
            <p:nvPr userDrawn="1"/>
          </p:nvCxnSpPr>
          <p:spPr>
            <a:xfrm>
              <a:off x="788898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2" name="直接连接符 119"/>
            <p:cNvCxnSpPr/>
            <p:nvPr userDrawn="1"/>
          </p:nvCxnSpPr>
          <p:spPr>
            <a:xfrm>
              <a:off x="796069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3" name="直接连接符 120"/>
            <p:cNvCxnSpPr/>
            <p:nvPr userDrawn="1"/>
          </p:nvCxnSpPr>
          <p:spPr>
            <a:xfrm>
              <a:off x="803241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4" name="直接连接符 121"/>
            <p:cNvCxnSpPr/>
            <p:nvPr userDrawn="1"/>
          </p:nvCxnSpPr>
          <p:spPr>
            <a:xfrm>
              <a:off x="810413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5" name="直接连接符 122"/>
            <p:cNvCxnSpPr/>
            <p:nvPr userDrawn="1"/>
          </p:nvCxnSpPr>
          <p:spPr>
            <a:xfrm>
              <a:off x="817585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6" name="直接连接符 123"/>
            <p:cNvCxnSpPr/>
            <p:nvPr userDrawn="1"/>
          </p:nvCxnSpPr>
          <p:spPr>
            <a:xfrm>
              <a:off x="824757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7" name="直接连接符 124"/>
            <p:cNvCxnSpPr/>
            <p:nvPr userDrawn="1"/>
          </p:nvCxnSpPr>
          <p:spPr>
            <a:xfrm>
              <a:off x="831928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8" name="直接连接符 125"/>
            <p:cNvCxnSpPr/>
            <p:nvPr userDrawn="1"/>
          </p:nvCxnSpPr>
          <p:spPr>
            <a:xfrm>
              <a:off x="839100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49" name="直接连接符 126"/>
            <p:cNvCxnSpPr/>
            <p:nvPr userDrawn="1"/>
          </p:nvCxnSpPr>
          <p:spPr>
            <a:xfrm>
              <a:off x="846272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0" name="直接连接符 127"/>
            <p:cNvCxnSpPr/>
            <p:nvPr userDrawn="1"/>
          </p:nvCxnSpPr>
          <p:spPr>
            <a:xfrm>
              <a:off x="853444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1" name="直接连接符 128"/>
            <p:cNvCxnSpPr/>
            <p:nvPr userDrawn="1"/>
          </p:nvCxnSpPr>
          <p:spPr>
            <a:xfrm>
              <a:off x="860616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2" name="直接连接符 129"/>
            <p:cNvCxnSpPr/>
            <p:nvPr userDrawn="1"/>
          </p:nvCxnSpPr>
          <p:spPr>
            <a:xfrm>
              <a:off x="867787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3" name="直接连接符 130"/>
            <p:cNvCxnSpPr/>
            <p:nvPr userDrawn="1"/>
          </p:nvCxnSpPr>
          <p:spPr>
            <a:xfrm>
              <a:off x="874959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4" name="直接连接符 131"/>
            <p:cNvCxnSpPr/>
            <p:nvPr userDrawn="1"/>
          </p:nvCxnSpPr>
          <p:spPr>
            <a:xfrm>
              <a:off x="882131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5" name="直接连接符 132"/>
            <p:cNvCxnSpPr/>
            <p:nvPr userDrawn="1"/>
          </p:nvCxnSpPr>
          <p:spPr>
            <a:xfrm>
              <a:off x="889303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6" name="直接连接符 133"/>
            <p:cNvCxnSpPr/>
            <p:nvPr userDrawn="1"/>
          </p:nvCxnSpPr>
          <p:spPr>
            <a:xfrm>
              <a:off x="896475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7" name="直接连接符 134"/>
            <p:cNvCxnSpPr/>
            <p:nvPr userDrawn="1"/>
          </p:nvCxnSpPr>
          <p:spPr>
            <a:xfrm>
              <a:off x="903646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8" name="直接连接符 135"/>
            <p:cNvCxnSpPr/>
            <p:nvPr userDrawn="1"/>
          </p:nvCxnSpPr>
          <p:spPr>
            <a:xfrm>
              <a:off x="910818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59" name="直接连接符 136"/>
            <p:cNvCxnSpPr/>
            <p:nvPr userDrawn="1"/>
          </p:nvCxnSpPr>
          <p:spPr>
            <a:xfrm>
              <a:off x="917990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0" name="直接连接符 137"/>
            <p:cNvCxnSpPr/>
            <p:nvPr userDrawn="1"/>
          </p:nvCxnSpPr>
          <p:spPr>
            <a:xfrm>
              <a:off x="925162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1" name="直接连接符 138"/>
            <p:cNvCxnSpPr/>
            <p:nvPr userDrawn="1"/>
          </p:nvCxnSpPr>
          <p:spPr>
            <a:xfrm>
              <a:off x="932334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2" name="直接连接符 139"/>
            <p:cNvCxnSpPr/>
            <p:nvPr userDrawn="1"/>
          </p:nvCxnSpPr>
          <p:spPr>
            <a:xfrm>
              <a:off x="939505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3" name="直接连接符 140"/>
            <p:cNvCxnSpPr/>
            <p:nvPr userDrawn="1"/>
          </p:nvCxnSpPr>
          <p:spPr>
            <a:xfrm>
              <a:off x="946677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4" name="直接连接符 141"/>
            <p:cNvCxnSpPr/>
            <p:nvPr userDrawn="1"/>
          </p:nvCxnSpPr>
          <p:spPr>
            <a:xfrm>
              <a:off x="953849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5" name="直接连接符 142"/>
            <p:cNvCxnSpPr/>
            <p:nvPr userDrawn="1"/>
          </p:nvCxnSpPr>
          <p:spPr>
            <a:xfrm>
              <a:off x="961021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6" name="直接连接符 143"/>
            <p:cNvCxnSpPr/>
            <p:nvPr userDrawn="1"/>
          </p:nvCxnSpPr>
          <p:spPr>
            <a:xfrm>
              <a:off x="968193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7" name="直接连接符 144"/>
            <p:cNvCxnSpPr/>
            <p:nvPr userDrawn="1"/>
          </p:nvCxnSpPr>
          <p:spPr>
            <a:xfrm>
              <a:off x="975364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8" name="直接连接符 145"/>
            <p:cNvCxnSpPr/>
            <p:nvPr userDrawn="1"/>
          </p:nvCxnSpPr>
          <p:spPr>
            <a:xfrm>
              <a:off x="982536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69" name="直接连接符 146"/>
            <p:cNvCxnSpPr/>
            <p:nvPr userDrawn="1"/>
          </p:nvCxnSpPr>
          <p:spPr>
            <a:xfrm>
              <a:off x="989708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0" name="直接连接符 147"/>
            <p:cNvCxnSpPr/>
            <p:nvPr userDrawn="1"/>
          </p:nvCxnSpPr>
          <p:spPr>
            <a:xfrm>
              <a:off x="996880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1" name="直接连接符 148"/>
            <p:cNvCxnSpPr/>
            <p:nvPr userDrawn="1"/>
          </p:nvCxnSpPr>
          <p:spPr>
            <a:xfrm>
              <a:off x="1004052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2" name="直接连接符 149"/>
            <p:cNvCxnSpPr/>
            <p:nvPr userDrawn="1"/>
          </p:nvCxnSpPr>
          <p:spPr>
            <a:xfrm>
              <a:off x="1011223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3" name="直接连接符 150"/>
            <p:cNvCxnSpPr/>
            <p:nvPr userDrawn="1"/>
          </p:nvCxnSpPr>
          <p:spPr>
            <a:xfrm>
              <a:off x="1018395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4" name="直接连接符 151"/>
            <p:cNvCxnSpPr/>
            <p:nvPr userDrawn="1"/>
          </p:nvCxnSpPr>
          <p:spPr>
            <a:xfrm>
              <a:off x="1025567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5" name="直接连接符 152"/>
            <p:cNvCxnSpPr/>
            <p:nvPr userDrawn="1"/>
          </p:nvCxnSpPr>
          <p:spPr>
            <a:xfrm>
              <a:off x="1032739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6" name="直接连接符 153"/>
            <p:cNvCxnSpPr/>
            <p:nvPr userDrawn="1"/>
          </p:nvCxnSpPr>
          <p:spPr>
            <a:xfrm>
              <a:off x="1039911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7" name="直接连接符 154"/>
            <p:cNvCxnSpPr/>
            <p:nvPr userDrawn="1"/>
          </p:nvCxnSpPr>
          <p:spPr>
            <a:xfrm>
              <a:off x="1047082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8" name="直接连接符 155"/>
            <p:cNvCxnSpPr/>
            <p:nvPr userDrawn="1"/>
          </p:nvCxnSpPr>
          <p:spPr>
            <a:xfrm>
              <a:off x="1054254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79" name="直接连接符 156"/>
            <p:cNvCxnSpPr/>
            <p:nvPr userDrawn="1"/>
          </p:nvCxnSpPr>
          <p:spPr>
            <a:xfrm>
              <a:off x="1061426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0" name="直接连接符 157"/>
            <p:cNvCxnSpPr/>
            <p:nvPr userDrawn="1"/>
          </p:nvCxnSpPr>
          <p:spPr>
            <a:xfrm>
              <a:off x="1068598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1" name="直接连接符 158"/>
            <p:cNvCxnSpPr/>
            <p:nvPr userDrawn="1"/>
          </p:nvCxnSpPr>
          <p:spPr>
            <a:xfrm>
              <a:off x="1075770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2" name="直接连接符 159"/>
            <p:cNvCxnSpPr/>
            <p:nvPr userDrawn="1"/>
          </p:nvCxnSpPr>
          <p:spPr>
            <a:xfrm>
              <a:off x="1082941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3" name="直接连接符 160"/>
            <p:cNvCxnSpPr/>
            <p:nvPr userDrawn="1"/>
          </p:nvCxnSpPr>
          <p:spPr>
            <a:xfrm>
              <a:off x="1090113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4" name="直接连接符 161"/>
            <p:cNvCxnSpPr/>
            <p:nvPr userDrawn="1"/>
          </p:nvCxnSpPr>
          <p:spPr>
            <a:xfrm>
              <a:off x="1097285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5" name="直接连接符 162"/>
            <p:cNvCxnSpPr/>
            <p:nvPr userDrawn="1"/>
          </p:nvCxnSpPr>
          <p:spPr>
            <a:xfrm>
              <a:off x="1104457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6" name="直接连接符 163"/>
            <p:cNvCxnSpPr/>
            <p:nvPr userDrawn="1"/>
          </p:nvCxnSpPr>
          <p:spPr>
            <a:xfrm>
              <a:off x="1111629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7" name="直接连接符 164"/>
            <p:cNvCxnSpPr/>
            <p:nvPr userDrawn="1"/>
          </p:nvCxnSpPr>
          <p:spPr>
            <a:xfrm>
              <a:off x="1118800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8" name="直接连接符 165"/>
            <p:cNvCxnSpPr/>
            <p:nvPr userDrawn="1"/>
          </p:nvCxnSpPr>
          <p:spPr>
            <a:xfrm>
              <a:off x="1125972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89" name="直接连接符 166"/>
            <p:cNvCxnSpPr/>
            <p:nvPr userDrawn="1"/>
          </p:nvCxnSpPr>
          <p:spPr>
            <a:xfrm>
              <a:off x="1133144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0" name="直接连接符 167"/>
            <p:cNvCxnSpPr/>
            <p:nvPr userDrawn="1"/>
          </p:nvCxnSpPr>
          <p:spPr>
            <a:xfrm>
              <a:off x="1140316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1" name="直接连接符 168"/>
            <p:cNvCxnSpPr/>
            <p:nvPr userDrawn="1"/>
          </p:nvCxnSpPr>
          <p:spPr>
            <a:xfrm>
              <a:off x="1147488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2" name="直接连接符 169"/>
            <p:cNvCxnSpPr/>
            <p:nvPr userDrawn="1"/>
          </p:nvCxnSpPr>
          <p:spPr>
            <a:xfrm>
              <a:off x="1154659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3" name="直接连接符 170"/>
            <p:cNvCxnSpPr/>
            <p:nvPr userDrawn="1"/>
          </p:nvCxnSpPr>
          <p:spPr>
            <a:xfrm>
              <a:off x="1161831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4" name="直接连接符 171"/>
            <p:cNvCxnSpPr/>
            <p:nvPr userDrawn="1"/>
          </p:nvCxnSpPr>
          <p:spPr>
            <a:xfrm>
              <a:off x="1169003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5" name="直接连接符 172"/>
            <p:cNvCxnSpPr/>
            <p:nvPr userDrawn="1"/>
          </p:nvCxnSpPr>
          <p:spPr>
            <a:xfrm>
              <a:off x="1176175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6" name="直接连接符 173"/>
            <p:cNvCxnSpPr/>
            <p:nvPr userDrawn="1"/>
          </p:nvCxnSpPr>
          <p:spPr>
            <a:xfrm>
              <a:off x="1183347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7" name="直接连接符 174"/>
            <p:cNvCxnSpPr/>
            <p:nvPr userDrawn="1"/>
          </p:nvCxnSpPr>
          <p:spPr>
            <a:xfrm>
              <a:off x="11905188"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8" name="直接连接符 175"/>
            <p:cNvCxnSpPr/>
            <p:nvPr userDrawn="1"/>
          </p:nvCxnSpPr>
          <p:spPr>
            <a:xfrm>
              <a:off x="11976906"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899" name="直接连接符 176"/>
            <p:cNvCxnSpPr/>
            <p:nvPr userDrawn="1"/>
          </p:nvCxnSpPr>
          <p:spPr>
            <a:xfrm>
              <a:off x="12048624"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00" name="直接连接符 177"/>
            <p:cNvCxnSpPr/>
            <p:nvPr userDrawn="1"/>
          </p:nvCxnSpPr>
          <p:spPr>
            <a:xfrm>
              <a:off x="12120342"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01" name="直接连接符 178"/>
            <p:cNvCxnSpPr/>
            <p:nvPr userDrawn="1"/>
          </p:nvCxnSpPr>
          <p:spPr>
            <a:xfrm>
              <a:off x="12192060" y="4483"/>
              <a:ext cx="0" cy="6858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cxnSp>
        <p:nvCxnSpPr>
          <p:cNvPr id="3145902" name="直接连接符 180"/>
          <p:cNvCxnSpPr/>
          <p:nvPr userDrawn="1"/>
        </p:nvCxnSpPr>
        <p:spPr>
          <a:xfrm>
            <a:off x="-347986" y="336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03" name="直接连接符 298"/>
          <p:cNvCxnSpPr/>
          <p:nvPr userDrawn="1"/>
        </p:nvCxnSpPr>
        <p:spPr>
          <a:xfrm>
            <a:off x="-347986" y="5531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04" name="直接连接符 299"/>
          <p:cNvCxnSpPr/>
          <p:nvPr userDrawn="1"/>
        </p:nvCxnSpPr>
        <p:spPr>
          <a:xfrm>
            <a:off x="-347986" y="10726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05" name="直接连接符 300"/>
          <p:cNvCxnSpPr/>
          <p:nvPr userDrawn="1"/>
        </p:nvCxnSpPr>
        <p:spPr>
          <a:xfrm>
            <a:off x="-347986" y="15922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06" name="直接连接符 301"/>
          <p:cNvCxnSpPr/>
          <p:nvPr userDrawn="1"/>
        </p:nvCxnSpPr>
        <p:spPr>
          <a:xfrm>
            <a:off x="-347986" y="21117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07" name="直接连接符 302"/>
          <p:cNvCxnSpPr/>
          <p:nvPr userDrawn="1"/>
        </p:nvCxnSpPr>
        <p:spPr>
          <a:xfrm>
            <a:off x="-347986" y="26312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08" name="直接连接符 303"/>
          <p:cNvCxnSpPr/>
          <p:nvPr userDrawn="1"/>
        </p:nvCxnSpPr>
        <p:spPr>
          <a:xfrm>
            <a:off x="-347986" y="31507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09" name="直接连接符 304"/>
          <p:cNvCxnSpPr/>
          <p:nvPr userDrawn="1"/>
        </p:nvCxnSpPr>
        <p:spPr>
          <a:xfrm>
            <a:off x="-347986" y="36703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0" name="直接连接符 305"/>
          <p:cNvCxnSpPr/>
          <p:nvPr userDrawn="1"/>
        </p:nvCxnSpPr>
        <p:spPr>
          <a:xfrm>
            <a:off x="-347986" y="41898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1" name="直接连接符 306"/>
          <p:cNvCxnSpPr/>
          <p:nvPr userDrawn="1"/>
        </p:nvCxnSpPr>
        <p:spPr>
          <a:xfrm>
            <a:off x="-347986" y="47093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2" name="直接连接符 307"/>
          <p:cNvCxnSpPr/>
          <p:nvPr userDrawn="1"/>
        </p:nvCxnSpPr>
        <p:spPr>
          <a:xfrm>
            <a:off x="-347986" y="52288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3" name="直接连接符 308"/>
          <p:cNvCxnSpPr/>
          <p:nvPr userDrawn="1"/>
        </p:nvCxnSpPr>
        <p:spPr>
          <a:xfrm>
            <a:off x="-347986" y="57484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4" name="直接连接符 309"/>
          <p:cNvCxnSpPr/>
          <p:nvPr userDrawn="1"/>
        </p:nvCxnSpPr>
        <p:spPr>
          <a:xfrm>
            <a:off x="-347986" y="62679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5" name="直接连接符 310"/>
          <p:cNvCxnSpPr/>
          <p:nvPr userDrawn="1"/>
        </p:nvCxnSpPr>
        <p:spPr>
          <a:xfrm>
            <a:off x="-347986" y="67874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6" name="直接连接符 311"/>
          <p:cNvCxnSpPr/>
          <p:nvPr userDrawn="1"/>
        </p:nvCxnSpPr>
        <p:spPr>
          <a:xfrm>
            <a:off x="-347986" y="73069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7" name="直接连接符 312"/>
          <p:cNvCxnSpPr/>
          <p:nvPr userDrawn="1"/>
        </p:nvCxnSpPr>
        <p:spPr>
          <a:xfrm>
            <a:off x="-347986" y="78265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8" name="直接连接符 313"/>
          <p:cNvCxnSpPr/>
          <p:nvPr userDrawn="1"/>
        </p:nvCxnSpPr>
        <p:spPr>
          <a:xfrm>
            <a:off x="-347986" y="83460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19" name="直接连接符 314"/>
          <p:cNvCxnSpPr/>
          <p:nvPr userDrawn="1"/>
        </p:nvCxnSpPr>
        <p:spPr>
          <a:xfrm>
            <a:off x="-347986" y="88655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0" name="直接连接符 315"/>
          <p:cNvCxnSpPr/>
          <p:nvPr userDrawn="1"/>
        </p:nvCxnSpPr>
        <p:spPr>
          <a:xfrm>
            <a:off x="-347986" y="93850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1" name="直接连接符 316"/>
          <p:cNvCxnSpPr/>
          <p:nvPr userDrawn="1"/>
        </p:nvCxnSpPr>
        <p:spPr>
          <a:xfrm>
            <a:off x="-347986" y="99046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2" name="直接连接符 317"/>
          <p:cNvCxnSpPr/>
          <p:nvPr userDrawn="1"/>
        </p:nvCxnSpPr>
        <p:spPr>
          <a:xfrm>
            <a:off x="-347986" y="104241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3" name="直接连接符 318"/>
          <p:cNvCxnSpPr/>
          <p:nvPr userDrawn="1"/>
        </p:nvCxnSpPr>
        <p:spPr>
          <a:xfrm>
            <a:off x="-347986" y="109436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4" name="直接连接符 319"/>
          <p:cNvCxnSpPr/>
          <p:nvPr userDrawn="1"/>
        </p:nvCxnSpPr>
        <p:spPr>
          <a:xfrm>
            <a:off x="-347986" y="114631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5" name="直接连接符 320"/>
          <p:cNvCxnSpPr/>
          <p:nvPr userDrawn="1"/>
        </p:nvCxnSpPr>
        <p:spPr>
          <a:xfrm>
            <a:off x="-347986" y="119827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6" name="直接连接符 321"/>
          <p:cNvCxnSpPr/>
          <p:nvPr userDrawn="1"/>
        </p:nvCxnSpPr>
        <p:spPr>
          <a:xfrm>
            <a:off x="-347986" y="125022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7" name="直接连接符 322"/>
          <p:cNvCxnSpPr/>
          <p:nvPr userDrawn="1"/>
        </p:nvCxnSpPr>
        <p:spPr>
          <a:xfrm>
            <a:off x="-347986" y="130217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8" name="直接连接符 323"/>
          <p:cNvCxnSpPr/>
          <p:nvPr userDrawn="1"/>
        </p:nvCxnSpPr>
        <p:spPr>
          <a:xfrm>
            <a:off x="-347986" y="135412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29" name="直接连接符 324"/>
          <p:cNvCxnSpPr/>
          <p:nvPr userDrawn="1"/>
        </p:nvCxnSpPr>
        <p:spPr>
          <a:xfrm>
            <a:off x="-347986" y="140608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0" name="直接连接符 325"/>
          <p:cNvCxnSpPr/>
          <p:nvPr userDrawn="1"/>
        </p:nvCxnSpPr>
        <p:spPr>
          <a:xfrm>
            <a:off x="-347986" y="145803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1" name="直接连接符 326"/>
          <p:cNvCxnSpPr/>
          <p:nvPr userDrawn="1"/>
        </p:nvCxnSpPr>
        <p:spPr>
          <a:xfrm>
            <a:off x="-347986" y="150998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2" name="直接连接符 327"/>
          <p:cNvCxnSpPr/>
          <p:nvPr userDrawn="1"/>
        </p:nvCxnSpPr>
        <p:spPr>
          <a:xfrm>
            <a:off x="-347986" y="156193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3" name="直接连接符 328"/>
          <p:cNvCxnSpPr/>
          <p:nvPr userDrawn="1"/>
        </p:nvCxnSpPr>
        <p:spPr>
          <a:xfrm>
            <a:off x="-347986" y="161389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4" name="直接连接符 329"/>
          <p:cNvCxnSpPr/>
          <p:nvPr userDrawn="1"/>
        </p:nvCxnSpPr>
        <p:spPr>
          <a:xfrm>
            <a:off x="-347986" y="166584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5" name="直接连接符 330"/>
          <p:cNvCxnSpPr/>
          <p:nvPr userDrawn="1"/>
        </p:nvCxnSpPr>
        <p:spPr>
          <a:xfrm>
            <a:off x="-347986" y="171779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6" name="直接连接符 331"/>
          <p:cNvCxnSpPr/>
          <p:nvPr userDrawn="1"/>
        </p:nvCxnSpPr>
        <p:spPr>
          <a:xfrm>
            <a:off x="-347986" y="176974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7" name="直接连接符 332"/>
          <p:cNvCxnSpPr/>
          <p:nvPr userDrawn="1"/>
        </p:nvCxnSpPr>
        <p:spPr>
          <a:xfrm>
            <a:off x="-347986" y="182170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8" name="直接连接符 333"/>
          <p:cNvCxnSpPr/>
          <p:nvPr userDrawn="1"/>
        </p:nvCxnSpPr>
        <p:spPr>
          <a:xfrm>
            <a:off x="-347986" y="187365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39" name="直接连接符 334"/>
          <p:cNvCxnSpPr/>
          <p:nvPr userDrawn="1"/>
        </p:nvCxnSpPr>
        <p:spPr>
          <a:xfrm>
            <a:off x="-347986" y="192560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0" name="直接连接符 335"/>
          <p:cNvCxnSpPr/>
          <p:nvPr userDrawn="1"/>
        </p:nvCxnSpPr>
        <p:spPr>
          <a:xfrm>
            <a:off x="-347986" y="197755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1" name="直接连接符 336"/>
          <p:cNvCxnSpPr/>
          <p:nvPr userDrawn="1"/>
        </p:nvCxnSpPr>
        <p:spPr>
          <a:xfrm>
            <a:off x="-347986" y="202951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2" name="直接连接符 337"/>
          <p:cNvCxnSpPr/>
          <p:nvPr userDrawn="1"/>
        </p:nvCxnSpPr>
        <p:spPr>
          <a:xfrm>
            <a:off x="-347986" y="208146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3" name="直接连接符 338"/>
          <p:cNvCxnSpPr/>
          <p:nvPr userDrawn="1"/>
        </p:nvCxnSpPr>
        <p:spPr>
          <a:xfrm>
            <a:off x="-347986" y="213341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4" name="直接连接符 339"/>
          <p:cNvCxnSpPr/>
          <p:nvPr userDrawn="1"/>
        </p:nvCxnSpPr>
        <p:spPr>
          <a:xfrm>
            <a:off x="-347986" y="218536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5" name="直接连接符 340"/>
          <p:cNvCxnSpPr/>
          <p:nvPr userDrawn="1"/>
        </p:nvCxnSpPr>
        <p:spPr>
          <a:xfrm>
            <a:off x="-347986" y="223732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6" name="直接连接符 341"/>
          <p:cNvCxnSpPr/>
          <p:nvPr userDrawn="1"/>
        </p:nvCxnSpPr>
        <p:spPr>
          <a:xfrm>
            <a:off x="-347986" y="228927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7" name="直接连接符 342"/>
          <p:cNvCxnSpPr/>
          <p:nvPr userDrawn="1"/>
        </p:nvCxnSpPr>
        <p:spPr>
          <a:xfrm>
            <a:off x="-347986" y="234122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8" name="直接连接符 343"/>
          <p:cNvCxnSpPr/>
          <p:nvPr userDrawn="1"/>
        </p:nvCxnSpPr>
        <p:spPr>
          <a:xfrm>
            <a:off x="-347986" y="239317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49" name="直接连接符 344"/>
          <p:cNvCxnSpPr/>
          <p:nvPr userDrawn="1"/>
        </p:nvCxnSpPr>
        <p:spPr>
          <a:xfrm>
            <a:off x="-347986" y="244513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0" name="直接连接符 345"/>
          <p:cNvCxnSpPr/>
          <p:nvPr userDrawn="1"/>
        </p:nvCxnSpPr>
        <p:spPr>
          <a:xfrm>
            <a:off x="-347986" y="249708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1" name="直接连接符 346"/>
          <p:cNvCxnSpPr/>
          <p:nvPr userDrawn="1"/>
        </p:nvCxnSpPr>
        <p:spPr>
          <a:xfrm>
            <a:off x="-347986" y="254903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2" name="直接连接符 347"/>
          <p:cNvCxnSpPr/>
          <p:nvPr userDrawn="1"/>
        </p:nvCxnSpPr>
        <p:spPr>
          <a:xfrm>
            <a:off x="-347986" y="260098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3" name="直接连接符 348"/>
          <p:cNvCxnSpPr/>
          <p:nvPr userDrawn="1"/>
        </p:nvCxnSpPr>
        <p:spPr>
          <a:xfrm>
            <a:off x="-347986" y="265294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4" name="直接连接符 349"/>
          <p:cNvCxnSpPr/>
          <p:nvPr userDrawn="1"/>
        </p:nvCxnSpPr>
        <p:spPr>
          <a:xfrm>
            <a:off x="-347986" y="270489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5" name="直接连接符 350"/>
          <p:cNvCxnSpPr/>
          <p:nvPr userDrawn="1"/>
        </p:nvCxnSpPr>
        <p:spPr>
          <a:xfrm>
            <a:off x="-347986" y="275684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6" name="直接连接符 351"/>
          <p:cNvCxnSpPr/>
          <p:nvPr userDrawn="1"/>
        </p:nvCxnSpPr>
        <p:spPr>
          <a:xfrm>
            <a:off x="-347986" y="280879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7" name="直接连接符 352"/>
          <p:cNvCxnSpPr/>
          <p:nvPr userDrawn="1"/>
        </p:nvCxnSpPr>
        <p:spPr>
          <a:xfrm>
            <a:off x="-347986" y="286075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8" name="直接连接符 353"/>
          <p:cNvCxnSpPr/>
          <p:nvPr userDrawn="1"/>
        </p:nvCxnSpPr>
        <p:spPr>
          <a:xfrm>
            <a:off x="-347986" y="291270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59" name="直接连接符 354"/>
          <p:cNvCxnSpPr/>
          <p:nvPr userDrawn="1"/>
        </p:nvCxnSpPr>
        <p:spPr>
          <a:xfrm>
            <a:off x="-347986" y="296465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0" name="直接连接符 355"/>
          <p:cNvCxnSpPr/>
          <p:nvPr userDrawn="1"/>
        </p:nvCxnSpPr>
        <p:spPr>
          <a:xfrm>
            <a:off x="-347986" y="301660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1" name="直接连接符 356"/>
          <p:cNvCxnSpPr/>
          <p:nvPr userDrawn="1"/>
        </p:nvCxnSpPr>
        <p:spPr>
          <a:xfrm>
            <a:off x="-347986" y="306856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2" name="直接连接符 357"/>
          <p:cNvCxnSpPr/>
          <p:nvPr userDrawn="1"/>
        </p:nvCxnSpPr>
        <p:spPr>
          <a:xfrm>
            <a:off x="-347986" y="312051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3" name="直接连接符 358"/>
          <p:cNvCxnSpPr/>
          <p:nvPr userDrawn="1"/>
        </p:nvCxnSpPr>
        <p:spPr>
          <a:xfrm>
            <a:off x="-347986" y="317246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4" name="直接连接符 359"/>
          <p:cNvCxnSpPr/>
          <p:nvPr userDrawn="1"/>
        </p:nvCxnSpPr>
        <p:spPr>
          <a:xfrm>
            <a:off x="-347986" y="322441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5" name="直接连接符 360"/>
          <p:cNvCxnSpPr/>
          <p:nvPr userDrawn="1"/>
        </p:nvCxnSpPr>
        <p:spPr>
          <a:xfrm>
            <a:off x="-347986" y="327637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6" name="直接连接符 361"/>
          <p:cNvCxnSpPr/>
          <p:nvPr userDrawn="1"/>
        </p:nvCxnSpPr>
        <p:spPr>
          <a:xfrm>
            <a:off x="-347986" y="332832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7" name="直接连接符 362"/>
          <p:cNvCxnSpPr/>
          <p:nvPr userDrawn="1"/>
        </p:nvCxnSpPr>
        <p:spPr>
          <a:xfrm>
            <a:off x="-347986" y="338027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8" name="直接连接符 363"/>
          <p:cNvCxnSpPr/>
          <p:nvPr userDrawn="1"/>
        </p:nvCxnSpPr>
        <p:spPr>
          <a:xfrm>
            <a:off x="-347986" y="343222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69" name="直接连接符 364"/>
          <p:cNvCxnSpPr/>
          <p:nvPr userDrawn="1"/>
        </p:nvCxnSpPr>
        <p:spPr>
          <a:xfrm>
            <a:off x="-347986" y="348418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0" name="直接连接符 365"/>
          <p:cNvCxnSpPr/>
          <p:nvPr userDrawn="1"/>
        </p:nvCxnSpPr>
        <p:spPr>
          <a:xfrm>
            <a:off x="-347986" y="353613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1" name="直接连接符 366"/>
          <p:cNvCxnSpPr/>
          <p:nvPr userDrawn="1"/>
        </p:nvCxnSpPr>
        <p:spPr>
          <a:xfrm>
            <a:off x="-347986" y="358808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2" name="直接连接符 367"/>
          <p:cNvCxnSpPr/>
          <p:nvPr userDrawn="1"/>
        </p:nvCxnSpPr>
        <p:spPr>
          <a:xfrm>
            <a:off x="-347986" y="364003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3" name="直接连接符 368"/>
          <p:cNvCxnSpPr/>
          <p:nvPr userDrawn="1"/>
        </p:nvCxnSpPr>
        <p:spPr>
          <a:xfrm>
            <a:off x="-347986" y="369199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4" name="直接连接符 369"/>
          <p:cNvCxnSpPr/>
          <p:nvPr userDrawn="1"/>
        </p:nvCxnSpPr>
        <p:spPr>
          <a:xfrm>
            <a:off x="-347986" y="374394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5" name="直接连接符 370"/>
          <p:cNvCxnSpPr/>
          <p:nvPr userDrawn="1"/>
        </p:nvCxnSpPr>
        <p:spPr>
          <a:xfrm>
            <a:off x="-347986" y="379589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6" name="直接连接符 371"/>
          <p:cNvCxnSpPr/>
          <p:nvPr userDrawn="1"/>
        </p:nvCxnSpPr>
        <p:spPr>
          <a:xfrm>
            <a:off x="-347986" y="384784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7" name="直接连接符 372"/>
          <p:cNvCxnSpPr/>
          <p:nvPr userDrawn="1"/>
        </p:nvCxnSpPr>
        <p:spPr>
          <a:xfrm>
            <a:off x="-347986" y="389980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8" name="直接连接符 373"/>
          <p:cNvCxnSpPr/>
          <p:nvPr userDrawn="1"/>
        </p:nvCxnSpPr>
        <p:spPr>
          <a:xfrm>
            <a:off x="-347986" y="395175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79" name="直接连接符 374"/>
          <p:cNvCxnSpPr/>
          <p:nvPr userDrawn="1"/>
        </p:nvCxnSpPr>
        <p:spPr>
          <a:xfrm>
            <a:off x="-347986" y="400370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0" name="直接连接符 375"/>
          <p:cNvCxnSpPr/>
          <p:nvPr userDrawn="1"/>
        </p:nvCxnSpPr>
        <p:spPr>
          <a:xfrm>
            <a:off x="-347986" y="405565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1" name="直接连接符 376"/>
          <p:cNvCxnSpPr/>
          <p:nvPr userDrawn="1"/>
        </p:nvCxnSpPr>
        <p:spPr>
          <a:xfrm>
            <a:off x="-347986" y="410761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2" name="直接连接符 377"/>
          <p:cNvCxnSpPr/>
          <p:nvPr userDrawn="1"/>
        </p:nvCxnSpPr>
        <p:spPr>
          <a:xfrm>
            <a:off x="-347986" y="415956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3" name="直接连接符 378"/>
          <p:cNvCxnSpPr/>
          <p:nvPr userDrawn="1"/>
        </p:nvCxnSpPr>
        <p:spPr>
          <a:xfrm>
            <a:off x="-347986" y="421151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4" name="直接连接符 379"/>
          <p:cNvCxnSpPr/>
          <p:nvPr userDrawn="1"/>
        </p:nvCxnSpPr>
        <p:spPr>
          <a:xfrm>
            <a:off x="-347986" y="426346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5" name="直接连接符 380"/>
          <p:cNvCxnSpPr/>
          <p:nvPr userDrawn="1"/>
        </p:nvCxnSpPr>
        <p:spPr>
          <a:xfrm>
            <a:off x="-347986" y="431542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6" name="直接连接符 381"/>
          <p:cNvCxnSpPr/>
          <p:nvPr userDrawn="1"/>
        </p:nvCxnSpPr>
        <p:spPr>
          <a:xfrm>
            <a:off x="-347986" y="436737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7" name="直接连接符 382"/>
          <p:cNvCxnSpPr/>
          <p:nvPr userDrawn="1"/>
        </p:nvCxnSpPr>
        <p:spPr>
          <a:xfrm>
            <a:off x="-347986" y="441932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8" name="直接连接符 383"/>
          <p:cNvCxnSpPr/>
          <p:nvPr userDrawn="1"/>
        </p:nvCxnSpPr>
        <p:spPr>
          <a:xfrm>
            <a:off x="-347986" y="447127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89" name="直接连接符 384"/>
          <p:cNvCxnSpPr/>
          <p:nvPr userDrawn="1"/>
        </p:nvCxnSpPr>
        <p:spPr>
          <a:xfrm>
            <a:off x="-347986" y="452323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0" name="直接连接符 385"/>
          <p:cNvCxnSpPr/>
          <p:nvPr userDrawn="1"/>
        </p:nvCxnSpPr>
        <p:spPr>
          <a:xfrm>
            <a:off x="-347986" y="457518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1" name="直接连接符 386"/>
          <p:cNvCxnSpPr/>
          <p:nvPr userDrawn="1"/>
        </p:nvCxnSpPr>
        <p:spPr>
          <a:xfrm>
            <a:off x="-347986" y="462713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2" name="直接连接符 387"/>
          <p:cNvCxnSpPr/>
          <p:nvPr userDrawn="1"/>
        </p:nvCxnSpPr>
        <p:spPr>
          <a:xfrm>
            <a:off x="-347986" y="467908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3" name="直接连接符 388"/>
          <p:cNvCxnSpPr/>
          <p:nvPr userDrawn="1"/>
        </p:nvCxnSpPr>
        <p:spPr>
          <a:xfrm>
            <a:off x="-347986" y="473104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4" name="直接连接符 389"/>
          <p:cNvCxnSpPr/>
          <p:nvPr userDrawn="1"/>
        </p:nvCxnSpPr>
        <p:spPr>
          <a:xfrm>
            <a:off x="-347986" y="478299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5" name="直接连接符 390"/>
          <p:cNvCxnSpPr/>
          <p:nvPr userDrawn="1"/>
        </p:nvCxnSpPr>
        <p:spPr>
          <a:xfrm>
            <a:off x="-347986" y="483494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6" name="直接连接符 391"/>
          <p:cNvCxnSpPr/>
          <p:nvPr userDrawn="1"/>
        </p:nvCxnSpPr>
        <p:spPr>
          <a:xfrm>
            <a:off x="-347986" y="488689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7" name="直接连接符 392"/>
          <p:cNvCxnSpPr/>
          <p:nvPr userDrawn="1"/>
        </p:nvCxnSpPr>
        <p:spPr>
          <a:xfrm>
            <a:off x="-347986" y="493885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8" name="直接连接符 393"/>
          <p:cNvCxnSpPr/>
          <p:nvPr userDrawn="1"/>
        </p:nvCxnSpPr>
        <p:spPr>
          <a:xfrm>
            <a:off x="-347986" y="499080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5999" name="直接连接符 394"/>
          <p:cNvCxnSpPr/>
          <p:nvPr userDrawn="1"/>
        </p:nvCxnSpPr>
        <p:spPr>
          <a:xfrm>
            <a:off x="-347986" y="504275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6000" name="直接连接符 395"/>
          <p:cNvCxnSpPr/>
          <p:nvPr userDrawn="1"/>
        </p:nvCxnSpPr>
        <p:spPr>
          <a:xfrm>
            <a:off x="-347986" y="509470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6001" name="直接连接符 396"/>
          <p:cNvCxnSpPr/>
          <p:nvPr userDrawn="1"/>
        </p:nvCxnSpPr>
        <p:spPr>
          <a:xfrm>
            <a:off x="-347986" y="5146660"/>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6002" name="直接连接符 397"/>
          <p:cNvCxnSpPr/>
          <p:nvPr userDrawn="1"/>
        </p:nvCxnSpPr>
        <p:spPr>
          <a:xfrm>
            <a:off x="-347986" y="5198612"/>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6003" name="直接连接符 398"/>
          <p:cNvCxnSpPr/>
          <p:nvPr userDrawn="1"/>
        </p:nvCxnSpPr>
        <p:spPr>
          <a:xfrm>
            <a:off x="-347986" y="5250565"/>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46004" name="直接连接符 399"/>
          <p:cNvCxnSpPr/>
          <p:nvPr userDrawn="1"/>
        </p:nvCxnSpPr>
        <p:spPr>
          <a:xfrm>
            <a:off x="-347986" y="5302517"/>
            <a:ext cx="951043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202"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3000">
        <p14:prism isContent="1"/>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WXASE 3">
    <p:spTree>
      <p:nvGrpSpPr>
        <p:cNvPr id="161" name=""/>
        <p:cNvGrpSpPr/>
        <p:nvPr/>
      </p:nvGrpSpPr>
      <p:grpSpPr>
        <a:xfrm>
          <a:off x="0" y="0"/>
          <a:ext cx="0" cy="0"/>
          <a:chOff x="0" y="0"/>
          <a:chExt cx="0" cy="0"/>
        </a:xfrm>
      </p:grpSpPr>
      <p:sp>
        <p:nvSpPr>
          <p:cNvPr id="1048809" name="Picture Placeholder 3"/>
          <p:cNvSpPr>
            <a:spLocks noGrp="1"/>
          </p:cNvSpPr>
          <p:nvPr>
            <p:ph type="pic" sz="quarter" idx="12"/>
          </p:nvPr>
        </p:nvSpPr>
        <p:spPr>
          <a:xfrm>
            <a:off x="1828800" y="1504950"/>
            <a:ext cx="1828800" cy="1371600"/>
          </a:xfrm>
          <a:prstGeom prst="rect">
            <a:avLst/>
          </a:prstGeom>
        </p:spPr>
        <p:txBody>
          <a:bodyPr lIns="45717" tIns="22859" rIns="45717" bIns="22859"/>
          <a:lstStyle>
            <a:lvl1pPr>
              <a:defRPr sz="1000"/>
            </a:lvl1pPr>
          </a:lstStyle>
          <a:p>
            <a:r>
              <a:rPr lang="en-US" dirty="0"/>
              <a:t>Click icon to add picture</a:t>
            </a:r>
            <a:endParaRPr lang="uk-UA" dirty="0"/>
          </a:p>
        </p:txBody>
      </p:sp>
      <p:sp>
        <p:nvSpPr>
          <p:cNvPr id="1048810" name="Picture Placeholder 3"/>
          <p:cNvSpPr>
            <a:spLocks noGrp="1"/>
          </p:cNvSpPr>
          <p:nvPr>
            <p:ph type="pic" sz="quarter" idx="14"/>
          </p:nvPr>
        </p:nvSpPr>
        <p:spPr>
          <a:xfrm>
            <a:off x="5486400" y="15049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11" name="Picture Placeholder 3"/>
          <p:cNvSpPr>
            <a:spLocks noGrp="1"/>
          </p:cNvSpPr>
          <p:nvPr>
            <p:ph type="pic" sz="quarter" idx="16"/>
          </p:nvPr>
        </p:nvSpPr>
        <p:spPr>
          <a:xfrm>
            <a:off x="0" y="28765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12" name="Picture Placeholder 3"/>
          <p:cNvSpPr>
            <a:spLocks noGrp="1"/>
          </p:cNvSpPr>
          <p:nvPr>
            <p:ph type="pic" sz="quarter" idx="18"/>
          </p:nvPr>
        </p:nvSpPr>
        <p:spPr>
          <a:xfrm>
            <a:off x="3657600" y="28765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13" name="Picture Placeholder 3"/>
          <p:cNvSpPr>
            <a:spLocks noGrp="1"/>
          </p:cNvSpPr>
          <p:nvPr>
            <p:ph type="pic" sz="quarter" idx="20"/>
          </p:nvPr>
        </p:nvSpPr>
        <p:spPr>
          <a:xfrm>
            <a:off x="7315200" y="28765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14"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WXASE 4">
    <p:spTree>
      <p:nvGrpSpPr>
        <p:cNvPr id="169" name=""/>
        <p:cNvGrpSpPr/>
        <p:nvPr/>
      </p:nvGrpSpPr>
      <p:grpSpPr>
        <a:xfrm>
          <a:off x="0" y="0"/>
          <a:ext cx="0" cy="0"/>
          <a:chOff x="0" y="0"/>
          <a:chExt cx="0" cy="0"/>
        </a:xfrm>
      </p:grpSpPr>
      <p:sp>
        <p:nvSpPr>
          <p:cNvPr id="1048861" name="Picture Placeholder 3"/>
          <p:cNvSpPr>
            <a:spLocks noGrp="1"/>
          </p:cNvSpPr>
          <p:nvPr>
            <p:ph type="pic" sz="quarter" idx="11"/>
          </p:nvPr>
        </p:nvSpPr>
        <p:spPr>
          <a:xfrm>
            <a:off x="0" y="14287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62" name="Picture Placeholder 3"/>
          <p:cNvSpPr>
            <a:spLocks noGrp="1"/>
          </p:cNvSpPr>
          <p:nvPr>
            <p:ph type="pic" sz="quarter" idx="12"/>
          </p:nvPr>
        </p:nvSpPr>
        <p:spPr>
          <a:xfrm>
            <a:off x="1828800" y="14287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63" name="Picture Placeholder 3"/>
          <p:cNvSpPr>
            <a:spLocks noGrp="1"/>
          </p:cNvSpPr>
          <p:nvPr>
            <p:ph type="pic" sz="quarter" idx="13"/>
          </p:nvPr>
        </p:nvSpPr>
        <p:spPr>
          <a:xfrm>
            <a:off x="3657600" y="14287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64" name="Picture Placeholder 3"/>
          <p:cNvSpPr>
            <a:spLocks noGrp="1"/>
          </p:cNvSpPr>
          <p:nvPr>
            <p:ph type="pic" sz="quarter" idx="14"/>
          </p:nvPr>
        </p:nvSpPr>
        <p:spPr>
          <a:xfrm>
            <a:off x="5486400" y="14287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65" name="Picture Placeholder 3"/>
          <p:cNvSpPr>
            <a:spLocks noGrp="1"/>
          </p:cNvSpPr>
          <p:nvPr>
            <p:ph type="pic" sz="quarter" idx="15"/>
          </p:nvPr>
        </p:nvSpPr>
        <p:spPr>
          <a:xfrm>
            <a:off x="7315200" y="14287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66" name="Picture Placeholder 3"/>
          <p:cNvSpPr>
            <a:spLocks noGrp="1"/>
          </p:cNvSpPr>
          <p:nvPr>
            <p:ph type="pic" sz="quarter" idx="16"/>
          </p:nvPr>
        </p:nvSpPr>
        <p:spPr>
          <a:xfrm>
            <a:off x="0" y="2800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67" name="Picture Placeholder 3"/>
          <p:cNvSpPr>
            <a:spLocks noGrp="1"/>
          </p:cNvSpPr>
          <p:nvPr>
            <p:ph type="pic" sz="quarter" idx="17"/>
          </p:nvPr>
        </p:nvSpPr>
        <p:spPr>
          <a:xfrm>
            <a:off x="1828800" y="2800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68" name="Picture Placeholder 3"/>
          <p:cNvSpPr>
            <a:spLocks noGrp="1"/>
          </p:cNvSpPr>
          <p:nvPr>
            <p:ph type="pic" sz="quarter" idx="18"/>
          </p:nvPr>
        </p:nvSpPr>
        <p:spPr>
          <a:xfrm>
            <a:off x="3657600" y="2800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69" name="Picture Placeholder 3"/>
          <p:cNvSpPr>
            <a:spLocks noGrp="1"/>
          </p:cNvSpPr>
          <p:nvPr>
            <p:ph type="pic" sz="quarter" idx="19"/>
          </p:nvPr>
        </p:nvSpPr>
        <p:spPr>
          <a:xfrm>
            <a:off x="5486400" y="2800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70" name="Picture Placeholder 3"/>
          <p:cNvSpPr>
            <a:spLocks noGrp="1"/>
          </p:cNvSpPr>
          <p:nvPr>
            <p:ph type="pic" sz="quarter" idx="20"/>
          </p:nvPr>
        </p:nvSpPr>
        <p:spPr>
          <a:xfrm>
            <a:off x="7315200" y="2800350"/>
            <a:ext cx="1828800" cy="13716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871"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OWXASE 5">
    <p:spTree>
      <p:nvGrpSpPr>
        <p:cNvPr id="177" name=""/>
        <p:cNvGrpSpPr/>
        <p:nvPr/>
      </p:nvGrpSpPr>
      <p:grpSpPr>
        <a:xfrm>
          <a:off x="0" y="0"/>
          <a:ext cx="0" cy="0"/>
          <a:chOff x="0" y="0"/>
          <a:chExt cx="0" cy="0"/>
        </a:xfrm>
      </p:grpSpPr>
      <p:sp>
        <p:nvSpPr>
          <p:cNvPr id="1048912" name="Picture Placeholder 3"/>
          <p:cNvSpPr>
            <a:spLocks noGrp="1"/>
          </p:cNvSpPr>
          <p:nvPr>
            <p:ph type="pic" sz="quarter" idx="12"/>
          </p:nvPr>
        </p:nvSpPr>
        <p:spPr>
          <a:xfrm>
            <a:off x="1143000" y="10058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13" name="Picture Placeholder 3"/>
          <p:cNvSpPr>
            <a:spLocks noGrp="1"/>
          </p:cNvSpPr>
          <p:nvPr>
            <p:ph type="pic" sz="quarter" idx="13"/>
          </p:nvPr>
        </p:nvSpPr>
        <p:spPr>
          <a:xfrm>
            <a:off x="2857500" y="10058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14" name="Picture Placeholder 3"/>
          <p:cNvSpPr>
            <a:spLocks noGrp="1"/>
          </p:cNvSpPr>
          <p:nvPr>
            <p:ph type="pic" sz="quarter" idx="14"/>
          </p:nvPr>
        </p:nvSpPr>
        <p:spPr>
          <a:xfrm>
            <a:off x="4572000" y="10058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15" name="Picture Placeholder 3"/>
          <p:cNvSpPr>
            <a:spLocks noGrp="1"/>
          </p:cNvSpPr>
          <p:nvPr>
            <p:ph type="pic" sz="quarter" idx="15"/>
          </p:nvPr>
        </p:nvSpPr>
        <p:spPr>
          <a:xfrm>
            <a:off x="6286500" y="10058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16" name="Picture Placeholder 3"/>
          <p:cNvSpPr>
            <a:spLocks noGrp="1"/>
          </p:cNvSpPr>
          <p:nvPr>
            <p:ph type="pic" sz="quarter" idx="16"/>
          </p:nvPr>
        </p:nvSpPr>
        <p:spPr>
          <a:xfrm>
            <a:off x="1143000" y="27203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17" name="Picture Placeholder 3"/>
          <p:cNvSpPr>
            <a:spLocks noGrp="1"/>
          </p:cNvSpPr>
          <p:nvPr>
            <p:ph type="pic" sz="quarter" idx="17"/>
          </p:nvPr>
        </p:nvSpPr>
        <p:spPr>
          <a:xfrm>
            <a:off x="2857500" y="27203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18" name="Picture Placeholder 3"/>
          <p:cNvSpPr>
            <a:spLocks noGrp="1"/>
          </p:cNvSpPr>
          <p:nvPr>
            <p:ph type="pic" sz="quarter" idx="18"/>
          </p:nvPr>
        </p:nvSpPr>
        <p:spPr>
          <a:xfrm>
            <a:off x="4572000" y="27203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19" name="Picture Placeholder 3"/>
          <p:cNvSpPr>
            <a:spLocks noGrp="1"/>
          </p:cNvSpPr>
          <p:nvPr>
            <p:ph type="pic" sz="quarter" idx="19"/>
          </p:nvPr>
        </p:nvSpPr>
        <p:spPr>
          <a:xfrm>
            <a:off x="6286500" y="2720340"/>
            <a:ext cx="1714500" cy="1714500"/>
          </a:xfrm>
          <a:prstGeom prst="rect">
            <a:avLst/>
          </a:prstGeom>
        </p:spPr>
        <p:txBody>
          <a:bodyPr lIns="45717" tIns="22859" rIns="45717" bIns="22859"/>
          <a:lstStyle>
            <a:lvl1pPr>
              <a:defRPr sz="1000"/>
            </a:lvl1pPr>
          </a:lstStyle>
          <a:p>
            <a:r>
              <a:rPr lang="en-US" dirty="0"/>
              <a:t>Click icon to add picture</a:t>
            </a:r>
            <a:endParaRPr lang="uk-UA"/>
          </a:p>
        </p:txBody>
      </p:sp>
      <p:sp>
        <p:nvSpPr>
          <p:cNvPr id="1048920"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OWECASE 6">
    <p:spTree>
      <p:nvGrpSpPr>
        <p:cNvPr id="149" name=""/>
        <p:cNvGrpSpPr/>
        <p:nvPr/>
      </p:nvGrpSpPr>
      <p:grpSpPr>
        <a:xfrm>
          <a:off x="0" y="0"/>
          <a:ext cx="0" cy="0"/>
          <a:chOff x="0" y="0"/>
          <a:chExt cx="0" cy="0"/>
        </a:xfrm>
      </p:grpSpPr>
      <p:sp>
        <p:nvSpPr>
          <p:cNvPr id="1048752" name="Picture Placeholder 3"/>
          <p:cNvSpPr>
            <a:spLocks noGrp="1"/>
          </p:cNvSpPr>
          <p:nvPr>
            <p:ph type="pic" sz="quarter" idx="12"/>
          </p:nvPr>
        </p:nvSpPr>
        <p:spPr>
          <a:xfrm>
            <a:off x="1143000" y="1005840"/>
            <a:ext cx="1714500" cy="34290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753" name="Picture Placeholder 3"/>
          <p:cNvSpPr>
            <a:spLocks noGrp="1"/>
          </p:cNvSpPr>
          <p:nvPr>
            <p:ph type="pic" sz="quarter" idx="13"/>
          </p:nvPr>
        </p:nvSpPr>
        <p:spPr>
          <a:xfrm>
            <a:off x="2857500" y="1005840"/>
            <a:ext cx="3429000" cy="17145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754" name="Picture Placeholder 3"/>
          <p:cNvSpPr>
            <a:spLocks noGrp="1"/>
          </p:cNvSpPr>
          <p:nvPr>
            <p:ph type="pic" sz="quarter" idx="15"/>
          </p:nvPr>
        </p:nvSpPr>
        <p:spPr>
          <a:xfrm>
            <a:off x="6286500" y="1005840"/>
            <a:ext cx="1714500" cy="17145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755" name="Picture Placeholder 3"/>
          <p:cNvSpPr>
            <a:spLocks noGrp="1"/>
          </p:cNvSpPr>
          <p:nvPr>
            <p:ph type="pic" sz="quarter" idx="17"/>
          </p:nvPr>
        </p:nvSpPr>
        <p:spPr>
          <a:xfrm>
            <a:off x="2857500" y="2720340"/>
            <a:ext cx="1714500" cy="17145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756" name="Picture Placeholder 3"/>
          <p:cNvSpPr>
            <a:spLocks noGrp="1"/>
          </p:cNvSpPr>
          <p:nvPr>
            <p:ph type="pic" sz="quarter" idx="18"/>
          </p:nvPr>
        </p:nvSpPr>
        <p:spPr>
          <a:xfrm>
            <a:off x="4572000" y="2720340"/>
            <a:ext cx="3429000" cy="1714500"/>
          </a:xfrm>
          <a:prstGeom prst="rect">
            <a:avLst/>
          </a:prstGeom>
          <a:ln w="38100">
            <a:solidFill>
              <a:schemeClr val="bg1"/>
            </a:solidFill>
          </a:ln>
        </p:spPr>
        <p:txBody>
          <a:bodyPr lIns="45717" tIns="22859" rIns="45717" bIns="22859"/>
          <a:lstStyle>
            <a:lvl1pPr>
              <a:defRPr sz="1000"/>
            </a:lvl1pPr>
          </a:lstStyle>
          <a:p>
            <a:r>
              <a:rPr lang="en-US" dirty="0"/>
              <a:t>Click icon to add picture</a:t>
            </a:r>
            <a:endParaRPr lang="uk-UA"/>
          </a:p>
        </p:txBody>
      </p:sp>
      <p:sp>
        <p:nvSpPr>
          <p:cNvPr id="1048757" name="Slide Number Placeholder 4"/>
          <p:cNvSpPr>
            <a:spLocks noGrp="1"/>
          </p:cNvSpPr>
          <p:nvPr>
            <p:ph type="sldNum" sz="quarter" idx="4"/>
          </p:nvPr>
        </p:nvSpPr>
        <p:spPr>
          <a:xfrm>
            <a:off x="8498349" y="236878"/>
            <a:ext cx="417052" cy="353672"/>
          </a:xfrm>
          <a:prstGeom prst="rect">
            <a:avLst/>
          </a:prstGeom>
        </p:spPr>
        <p:txBody>
          <a:bodyPr/>
          <a:lstStyle>
            <a:lvl1pPr algn="ctr">
              <a:defRPr sz="1400">
                <a:solidFill>
                  <a:schemeClr val="bg1"/>
                </a:solidFill>
              </a:defRPr>
            </a:lvl1pPr>
          </a:lstStyle>
          <a:p>
            <a:fld id="{5DE872C3-2ED1-43FB-B3C4-BA6F078D7CD3}" type="slidenum">
              <a:rPr lang="en-US" smtClean="0"/>
            </a:fld>
            <a:endParaRPr lang="en-US" dirty="0"/>
          </a:p>
        </p:txBody>
      </p:sp>
      <p:sp>
        <p:nvSpPr>
          <p:cNvPr id="1048758" name="Title 3"/>
          <p:cNvSpPr>
            <a:spLocks noGrp="1"/>
          </p:cNvSpPr>
          <p:nvPr>
            <p:ph type="title"/>
          </p:nvPr>
        </p:nvSpPr>
        <p:spPr>
          <a:xfrm>
            <a:off x="628650" y="172388"/>
            <a:ext cx="7886700" cy="397896"/>
          </a:xfrm>
          <a:prstGeom prst="rect">
            <a:avLst/>
          </a:prstGeom>
        </p:spPr>
        <p:txBody>
          <a:bodyPr lIns="45717" tIns="22859" rIns="45717" bIns="22859"/>
          <a:lstStyle>
            <a:lvl1pPr algn="l">
              <a:defRPr sz="3200" b="1">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2" Type="http://schemas.openxmlformats.org/officeDocument/2006/relationships/theme" Target="../theme/theme2.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7" Type="http://schemas.openxmlformats.org/officeDocument/2006/relationships/theme" Target="../theme/theme3.xml"/><Relationship Id="rId16" Type="http://schemas.openxmlformats.org/officeDocument/2006/relationships/image" Target="../media/image2.png"/><Relationship Id="rId15" Type="http://schemas.openxmlformats.org/officeDocument/2006/relationships/slideLayout" Target="../slideLayouts/slideLayout57.xml"/><Relationship Id="rId14" Type="http://schemas.openxmlformats.org/officeDocument/2006/relationships/slideLayout" Target="../slideLayouts/slideLayout56.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15" name=""/>
        <p:cNvGrpSpPr/>
        <p:nvPr/>
      </p:nvGrpSpPr>
      <p:grpSpPr>
        <a:xfrm>
          <a:off x="0" y="0"/>
          <a:ext cx="0" cy="0"/>
          <a:chOff x="0" y="0"/>
          <a:chExt cx="0" cy="0"/>
        </a:xfrm>
      </p:grpSpPr>
      <p:sp>
        <p:nvSpPr>
          <p:cNvPr id="1048737" name="Slide Number Placeholder 4"/>
          <p:cNvSpPr>
            <a:spLocks noGrp="1"/>
          </p:cNvSpPr>
          <p:nvPr>
            <p:ph type="sldNum" sz="quarter" idx="4"/>
          </p:nvPr>
        </p:nvSpPr>
        <p:spPr>
          <a:xfrm>
            <a:off x="8498349" y="247038"/>
            <a:ext cx="417052" cy="353672"/>
          </a:xfrm>
          <a:prstGeom prst="rect">
            <a:avLst/>
          </a:prstGeom>
        </p:spPr>
        <p:txBody>
          <a:bodyPr lIns="91434" tIns="45717" rIns="91434" bIns="45717"/>
          <a:lstStyle>
            <a:lvl1pPr algn="ctr">
              <a:defRPr sz="1400">
                <a:solidFill>
                  <a:schemeClr val="bg1"/>
                </a:solidFill>
              </a:defRPr>
            </a:lvl1pPr>
          </a:lstStyle>
          <a:p>
            <a:fld id="{5DE872C3-2ED1-43FB-B3C4-BA6F078D7CD3}" type="slidenum">
              <a:rPr lang="en-US" smtClean="0"/>
            </a:fld>
            <a:endParaRPr lang="en-US" dirty="0"/>
          </a:p>
        </p:txBody>
      </p:sp>
      <p:cxnSp>
        <p:nvCxnSpPr>
          <p:cNvPr id="3145730" name="直接连接符 6"/>
          <p:cNvCxnSpPr/>
          <p:nvPr userDrawn="1"/>
        </p:nvCxnSpPr>
        <p:spPr>
          <a:xfrm flipV="1">
            <a:off x="304800" y="603495"/>
            <a:ext cx="8321040" cy="1"/>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048738" name="Freeform 5"/>
          <p:cNvSpPr/>
          <p:nvPr userDrawn="1"/>
        </p:nvSpPr>
        <p:spPr bwMode="auto">
          <a:xfrm rot="5400000">
            <a:off x="8587508" y="385046"/>
            <a:ext cx="406185" cy="35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solidFill>
          <a:ln w="12700">
            <a:solidFill>
              <a:schemeClr val="accent5"/>
            </a:solidFill>
          </a:ln>
          <a:effectLst>
            <a:outerShdw blurRad="165100" dist="76200" dir="2700000" algn="tl" rotWithShape="0">
              <a:prstClr val="black">
                <a:alpha val="30000"/>
              </a:prstClr>
            </a:outerShdw>
          </a:effectLst>
        </p:spPr>
        <p:txBody>
          <a:bodyPr vert="horz" wrap="square" lIns="68576" tIns="34289" rIns="68576" bIns="34289" numCol="1" anchor="t" anchorCtr="0" compatLnSpc="1"/>
          <a:p>
            <a:pPr marL="0" marR="0" lvl="0" indent="0" algn="l" defTabSz="685800" rtl="0" eaLnBrk="1" fontAlgn="auto" latinLnBrk="0" hangingPunct="1">
              <a:lnSpc>
                <a:spcPct val="100000"/>
              </a:lnSpc>
              <a:spcBef>
                <a:spcPts val="0"/>
              </a:spcBef>
              <a:spcAft>
                <a:spcPts val="0"/>
              </a:spcAft>
              <a:buClrTx/>
              <a:buSzTx/>
              <a:buFontTx/>
              <a:buNone/>
            </a:pP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048739" name="Slide Number Placeholder 5"/>
          <p:cNvSpPr txBox="1"/>
          <p:nvPr userDrawn="1"/>
        </p:nvSpPr>
        <p:spPr>
          <a:xfrm>
            <a:off x="8614563" y="460564"/>
            <a:ext cx="360000" cy="228600"/>
          </a:xfrm>
          <a:prstGeom prst="rect">
            <a:avLst/>
          </a:prstGeom>
        </p:spPr>
        <p:txBody>
          <a:bodyPr vert="horz" lIns="68576" tIns="34289" rIns="68576" bIns="34289" rtlCol="0" anchor="ctr"/>
          <a:lstStyle>
            <a:lvl1pPr algn="ctr">
              <a:defRPr sz="12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pPr>
            <a:fld id="{857B18ED-D931-45F4-8873-1BEDAB4DC03E}" type="slidenum">
              <a:rPr kumimoji="0" lang="en-US" sz="1200" b="0" i="0" u="none" strike="noStrike" kern="1200" cap="none" spc="0" normalizeH="0" baseline="0" noProof="0" smtClean="0">
                <a:ln>
                  <a:noFill/>
                </a:ln>
                <a:solidFill>
                  <a:schemeClr val="bg1"/>
                </a:solidFill>
                <a:effectLst/>
                <a:uLnTx/>
                <a:uFillTx/>
                <a:latin typeface="Impact" panose="020B0806030902050204" pitchFamily="34" charset="0"/>
                <a:ea typeface="Impact" panose="020B0806030902050204" pitchFamily="34" charset="0"/>
                <a:cs typeface="Impact" panose="020B0806030902050204" pitchFamily="34" charset="0"/>
              </a:rPr>
            </a:fld>
            <a:endParaRPr kumimoji="0" lang="en-US" sz="1200" b="0" i="0" u="none" strike="noStrike" kern="1200" cap="none" spc="0" normalizeH="0" baseline="0" noProof="0" dirty="0">
              <a:ln>
                <a:noFill/>
              </a:ln>
              <a:solidFill>
                <a:schemeClr val="bg1"/>
              </a:solidFill>
              <a:effectLst/>
              <a:uLnTx/>
              <a:uFillTx/>
              <a:latin typeface="Impact" panose="020B0806030902050204" pitchFamily="34" charset="0"/>
              <a:ea typeface="Impact" panose="020B0806030902050204" pitchFamily="34" charset="0"/>
              <a:cs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6" name=""/>
        <p:cNvGrpSpPr/>
        <p:nvPr/>
      </p:nvGrpSpPr>
      <p:grpSpPr>
        <a:xfrm>
          <a:off x="0" y="0"/>
          <a:ext cx="0" cy="0"/>
          <a:chOff x="0" y="0"/>
          <a:chExt cx="0" cy="0"/>
        </a:xfrm>
      </p:grpSpPr>
      <p:sp>
        <p:nvSpPr>
          <p:cNvPr id="1048576" name="标题占位符 1"/>
          <p:cNvSpPr>
            <a:spLocks noGrp="1" noChangeArrowheads="1"/>
          </p:cNvSpPr>
          <p:nvPr>
            <p:ph type="title"/>
          </p:nvPr>
        </p:nvSpPr>
        <p:spPr bwMode="auto">
          <a:xfrm>
            <a:off x="628650" y="273844"/>
            <a:ext cx="7886700" cy="994172"/>
          </a:xfrm>
          <a:prstGeom prst="rect">
            <a:avLst/>
          </a:prstGeom>
          <a:noFill/>
          <a:ln>
            <a:noFill/>
          </a:ln>
        </p:spPr>
        <p:txBody>
          <a:bodyPr vert="horz" wrap="square" lIns="68576" tIns="34289" rIns="68576" bIns="34289" numCol="1" anchor="ctr" anchorCtr="0" compatLnSpc="1"/>
          <a:p>
            <a:pPr lvl="0"/>
            <a:r>
              <a:rPr lang="zh-CN"/>
              <a:t>单击此处编辑母版标题样式</a:t>
            </a:r>
            <a:endParaRPr lang="zh-CN"/>
          </a:p>
        </p:txBody>
      </p:sp>
      <p:sp>
        <p:nvSpPr>
          <p:cNvPr id="1048577" name="文本占位符 2"/>
          <p:cNvSpPr>
            <a:spLocks noGrp="1" noChangeArrowheads="1"/>
          </p:cNvSpPr>
          <p:nvPr>
            <p:ph type="body" idx="1"/>
          </p:nvPr>
        </p:nvSpPr>
        <p:spPr bwMode="auto">
          <a:xfrm>
            <a:off x="628650" y="1369219"/>
            <a:ext cx="7886700" cy="3263504"/>
          </a:xfrm>
          <a:prstGeom prst="rect">
            <a:avLst/>
          </a:prstGeom>
          <a:noFill/>
          <a:ln>
            <a:noFill/>
          </a:ln>
        </p:spPr>
        <p:txBody>
          <a:bodyPr vert="horz" wrap="square" lIns="68576" tIns="34289" rIns="68576" bIns="34289" numCol="1" anchor="t" anchorCtr="0" compatLnSpc="1"/>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1048578" name="日期占位符 3"/>
          <p:cNvSpPr>
            <a:spLocks noGrp="1" noChangeArrowheads="1"/>
          </p:cNvSpPr>
          <p:nvPr>
            <p:ph type="dt" sz="half" idx="2"/>
          </p:nvPr>
        </p:nvSpPr>
        <p:spPr bwMode="auto">
          <a:xfrm>
            <a:off x="628650" y="4767264"/>
            <a:ext cx="2057400" cy="273844"/>
          </a:xfrm>
          <a:prstGeom prst="rect">
            <a:avLst/>
          </a:prstGeom>
          <a:noFill/>
          <a:ln>
            <a:noFill/>
          </a:ln>
        </p:spPr>
        <p:txBody>
          <a:bodyPr vert="horz" wrap="square" lIns="68576" tIns="34289" rIns="68576" bIns="34289" numCol="1" anchor="ctr" anchorCtr="0" compatLnSpc="1"/>
          <a:lstStyle>
            <a:lvl1pPr eaLnBrk="1" hangingPunct="1">
              <a:buFont typeface="Arial" panose="020B0604020202020204" pitchFamily="34" charset="0"/>
              <a:buNone/>
              <a:defRPr sz="900">
                <a:solidFill>
                  <a:srgbClr val="898989"/>
                </a:solidFill>
                <a:ea typeface="宋体" panose="02010600030101010101" pitchFamily="2" charset="-122"/>
              </a:defRPr>
            </a:lvl1pPr>
          </a:lstStyle>
          <a:p>
            <a:pPr fontAlgn="base">
              <a:spcBef>
                <a:spcPct val="0"/>
              </a:spcBef>
              <a:spcAft>
                <a:spcPct val="0"/>
              </a:spcAft>
            </a:pPr>
            <a:fld id="{30A8F769-CEF5-4894-A661-602D16F7AECF}" type="datetimeFigureOut">
              <a:rPr lang="zh-CN" altLang="en-US"/>
            </a:fld>
            <a:endParaRPr lang="zh-CN" altLang="en-US"/>
          </a:p>
        </p:txBody>
      </p:sp>
      <p:sp>
        <p:nvSpPr>
          <p:cNvPr id="1048579" name="页脚占位符 4"/>
          <p:cNvSpPr>
            <a:spLocks noGrp="1" noChangeArrowheads="1"/>
          </p:cNvSpPr>
          <p:nvPr>
            <p:ph type="ftr" sz="quarter" idx="3"/>
          </p:nvPr>
        </p:nvSpPr>
        <p:spPr bwMode="auto">
          <a:xfrm>
            <a:off x="3028950" y="4767264"/>
            <a:ext cx="3086100" cy="273844"/>
          </a:xfrm>
          <a:prstGeom prst="rect">
            <a:avLst/>
          </a:prstGeom>
          <a:noFill/>
          <a:ln>
            <a:noFill/>
          </a:ln>
        </p:spPr>
        <p:txBody>
          <a:bodyPr vert="horz" wrap="square" lIns="68576" tIns="34289" rIns="68576" bIns="34289" numCol="1" anchor="ctr" anchorCtr="0" compatLnSpc="1"/>
          <a:lstStyle>
            <a:lvl1pPr algn="ctr" eaLnBrk="1" hangingPunct="1">
              <a:buFont typeface="Arial" panose="020B0604020202020204" pitchFamily="34" charset="0"/>
              <a:buNone/>
              <a:defRPr sz="900">
                <a:solidFill>
                  <a:srgbClr val="898989"/>
                </a:solidFill>
                <a:ea typeface="宋体" panose="02010600030101010101" pitchFamily="2" charset="-122"/>
              </a:defRPr>
            </a:lvl1pPr>
          </a:lstStyle>
          <a:p>
            <a:pPr fontAlgn="base">
              <a:spcBef>
                <a:spcPct val="0"/>
              </a:spcBef>
              <a:spcAft>
                <a:spcPct val="0"/>
              </a:spcAft>
            </a:pPr>
            <a:endParaRPr lang="zh-CN" altLang="en-US"/>
          </a:p>
        </p:txBody>
      </p:sp>
      <p:sp>
        <p:nvSpPr>
          <p:cNvPr id="1048580" name="灯片编号占位符 5"/>
          <p:cNvSpPr>
            <a:spLocks noGrp="1" noChangeArrowheads="1"/>
          </p:cNvSpPr>
          <p:nvPr>
            <p:ph type="sldNum" sz="quarter" idx="4"/>
          </p:nvPr>
        </p:nvSpPr>
        <p:spPr bwMode="auto">
          <a:xfrm>
            <a:off x="6457950" y="4767264"/>
            <a:ext cx="2057400" cy="273844"/>
          </a:xfrm>
          <a:prstGeom prst="rect">
            <a:avLst/>
          </a:prstGeom>
          <a:noFill/>
          <a:ln>
            <a:noFill/>
          </a:ln>
        </p:spPr>
        <p:txBody>
          <a:bodyPr vert="horz" wrap="square" lIns="68576" tIns="34289" rIns="68576" bIns="34289" numCol="1" anchor="ctr" anchorCtr="0" compatLnSpc="1"/>
          <a:lstStyle>
            <a:lvl1pPr algn="r" eaLnBrk="1" hangingPunct="1">
              <a:buFont typeface="Arial" panose="020B0604020202020204" pitchFamily="34" charset="0"/>
              <a:buNone/>
              <a:defRPr sz="900">
                <a:solidFill>
                  <a:srgbClr val="898989"/>
                </a:solidFill>
                <a:ea typeface="宋体" panose="02010600030101010101" pitchFamily="2" charset="-122"/>
              </a:defRPr>
            </a:lvl1pPr>
          </a:lstStyle>
          <a:p>
            <a:pPr fontAlgn="base">
              <a:spcBef>
                <a:spcPct val="0"/>
              </a:spcBef>
              <a:spcAft>
                <a:spcPct val="0"/>
              </a:spcAft>
            </a:pPr>
            <a:fld id="{CB0A8459-2DDB-47F0-AFCD-238B9C9CCB4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9" name=""/>
        <p:cNvGrpSpPr/>
        <p:nvPr/>
      </p:nvGrpSpPr>
      <p:grpSpPr>
        <a:xfrm>
          <a:off x="0" y="0"/>
          <a:ext cx="0" cy="0"/>
          <a:chOff x="0" y="0"/>
          <a:chExt cx="0" cy="0"/>
        </a:xfrm>
      </p:grpSpPr>
      <p:pic>
        <p:nvPicPr>
          <p:cNvPr id="2097158" name="图片 1"/>
          <p:cNvPicPr>
            <a:picLocks noChangeAspect="1"/>
          </p:cNvPicPr>
          <p:nvPr userDrawn="1"/>
        </p:nvPicPr>
        <p:blipFill>
          <a:blip r:embed="rId16"/>
          <a:stretch>
            <a:fillRect/>
          </a:stretch>
        </p:blipFill>
        <p:spPr>
          <a:xfrm flipH="1">
            <a:off x="0" y="3"/>
            <a:ext cx="9144000" cy="5143499"/>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8.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8.png"/><Relationship Id="rId1"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11.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14.jpe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15.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9.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10.jpe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3.xml"/><Relationship Id="rId2" Type="http://schemas.openxmlformats.org/officeDocument/2006/relationships/image" Target="../media/image8.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29" name=""/>
        <p:cNvGrpSpPr/>
        <p:nvPr/>
      </p:nvGrpSpPr>
      <p:grpSpPr>
        <a:xfrm>
          <a:off x="0" y="0"/>
          <a:ext cx="0" cy="0"/>
          <a:chOff x="0" y="0"/>
          <a:chExt cx="0" cy="0"/>
        </a:xfrm>
      </p:grpSpPr>
      <p:pic>
        <p:nvPicPr>
          <p:cNvPr id="2097152" name="图片 5"/>
          <p:cNvPicPr>
            <a:picLocks noChangeAspect="1" noChangeArrowheads="1"/>
          </p:cNvPicPr>
          <p:nvPr/>
        </p:nvPicPr>
        <p:blipFill>
          <a:blip r:embed="rId1"/>
          <a:srcRect/>
          <a:stretch>
            <a:fillRect/>
          </a:stretch>
        </p:blipFill>
        <p:spPr bwMode="auto">
          <a:xfrm>
            <a:off x="1567059" y="288553"/>
            <a:ext cx="5610225" cy="2807494"/>
          </a:xfrm>
          <a:prstGeom prst="rect">
            <a:avLst/>
          </a:prstGeom>
          <a:noFill/>
          <a:ln>
            <a:noFill/>
          </a:ln>
        </p:spPr>
      </p:pic>
      <p:sp>
        <p:nvSpPr>
          <p:cNvPr id="1048584" name="矩形 6"/>
          <p:cNvSpPr>
            <a:spLocks noChangeArrowheads="1"/>
          </p:cNvSpPr>
          <p:nvPr/>
        </p:nvSpPr>
        <p:spPr bwMode="auto">
          <a:xfrm>
            <a:off x="0" y="3676650"/>
            <a:ext cx="9144000" cy="1466850"/>
          </a:xfrm>
          <a:prstGeom prst="rect">
            <a:avLst/>
          </a:prstGeom>
          <a:solidFill>
            <a:srgbClr val="1C4885"/>
          </a:solidFill>
          <a:ln>
            <a:noFill/>
          </a:ln>
        </p:spPr>
        <p:txBody>
          <a:bodyPr lIns="68574" tIns="34289" rIns="68574" bIns="34289" anchor="ctr"/>
          <a:p>
            <a:pPr algn="ctr" fontAlgn="base">
              <a:spcBef>
                <a:spcPct val="0"/>
              </a:spcBef>
              <a:spcAft>
                <a:spcPct val="0"/>
              </a:spcAft>
              <a:buFont typeface="Arial" panose="020B0604020202020204" pitchFamily="34" charset="0"/>
              <a:buNone/>
            </a:pPr>
            <a:endParaRPr lang="zh-CN" altLang="en-US">
              <a:solidFill>
                <a:srgbClr val="FFFFFF"/>
              </a:solidFill>
            </a:endParaRPr>
          </a:p>
        </p:txBody>
      </p:sp>
      <p:grpSp>
        <p:nvGrpSpPr>
          <p:cNvPr id="30" name="组合 13"/>
          <p:cNvGrpSpPr>
            <a:grpSpLocks noChangeAspect="1"/>
          </p:cNvGrpSpPr>
          <p:nvPr/>
        </p:nvGrpSpPr>
        <p:grpSpPr bwMode="auto">
          <a:xfrm>
            <a:off x="4495800" y="2207382"/>
            <a:ext cx="4822365" cy="2974814"/>
            <a:chOff x="0" y="38101"/>
            <a:chExt cx="5324473" cy="3284882"/>
          </a:xfrm>
        </p:grpSpPr>
        <p:pic>
          <p:nvPicPr>
            <p:cNvPr id="2097153" name="图片 11"/>
            <p:cNvPicPr>
              <a:picLocks noChangeAspect="1" noChangeArrowheads="1"/>
            </p:cNvPicPr>
            <p:nvPr/>
          </p:nvPicPr>
          <p:blipFill>
            <a:blip r:embed="rId2"/>
            <a:srcRect b="52040"/>
            <a:stretch>
              <a:fillRect/>
            </a:stretch>
          </p:blipFill>
          <p:spPr bwMode="auto">
            <a:xfrm>
              <a:off x="0" y="38101"/>
              <a:ext cx="5324473" cy="1644373"/>
            </a:xfrm>
            <a:prstGeom prst="rect">
              <a:avLst/>
            </a:prstGeom>
            <a:noFill/>
            <a:ln>
              <a:noFill/>
            </a:ln>
          </p:spPr>
        </p:pic>
        <p:pic>
          <p:nvPicPr>
            <p:cNvPr id="2097154" name="图片 12"/>
            <p:cNvPicPr>
              <a:picLocks noChangeAspect="1" noChangeArrowheads="1"/>
            </p:cNvPicPr>
            <p:nvPr/>
          </p:nvPicPr>
          <p:blipFill>
            <a:blip r:embed="rId2"/>
            <a:srcRect t="50633" r="2628"/>
            <a:stretch>
              <a:fillRect/>
            </a:stretch>
          </p:blipFill>
          <p:spPr bwMode="auto">
            <a:xfrm>
              <a:off x="0" y="1632435"/>
              <a:ext cx="5178427" cy="1690548"/>
            </a:xfrm>
            <a:prstGeom prst="rect">
              <a:avLst/>
            </a:prstGeom>
            <a:noFill/>
            <a:ln>
              <a:noFill/>
            </a:ln>
          </p:spPr>
        </p:pic>
      </p:grpSp>
      <p:sp>
        <p:nvSpPr>
          <p:cNvPr id="1048585" name="文本框 58"/>
          <p:cNvSpPr txBox="1">
            <a:spLocks noChangeArrowheads="1"/>
          </p:cNvSpPr>
          <p:nvPr/>
        </p:nvSpPr>
        <p:spPr bwMode="auto">
          <a:xfrm>
            <a:off x="4114800" y="1320800"/>
            <a:ext cx="4547235" cy="1174750"/>
          </a:xfrm>
          <a:prstGeom prst="rect">
            <a:avLst/>
          </a:prstGeom>
          <a:noFill/>
          <a:ln>
            <a:noFill/>
          </a:ln>
        </p:spPr>
        <p:txBody>
          <a:bodyPr wrap="square" lIns="68574" tIns="34289" rIns="68574"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3600" b="1" dirty="0">
                <a:solidFill>
                  <a:srgbClr val="1C4885"/>
                </a:solidFill>
                <a:latin typeface="微软雅黑" panose="020B0503020204020204" pitchFamily="34" charset="-122"/>
                <a:ea typeface="微软雅黑" panose="020B0503020204020204" pitchFamily="34" charset="-122"/>
              </a:rPr>
              <a:t>中日韩经贸合作的</a:t>
            </a:r>
            <a:endParaRPr lang="zh-CN" altLang="en-US" sz="3600" b="1" dirty="0">
              <a:solidFill>
                <a:srgbClr val="1C4885"/>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3600" b="1" dirty="0">
                <a:solidFill>
                  <a:srgbClr val="1C4885"/>
                </a:solidFill>
                <a:latin typeface="微软雅黑" panose="020B0503020204020204" pitchFamily="34" charset="-122"/>
                <a:ea typeface="微软雅黑" panose="020B0503020204020204" pitchFamily="34" charset="-122"/>
              </a:rPr>
              <a:t>机遇及对策</a:t>
            </a:r>
            <a:endParaRPr lang="zh-CN" altLang="en-US" sz="3600" b="1" dirty="0">
              <a:solidFill>
                <a:srgbClr val="1C4885"/>
              </a:solidFill>
              <a:latin typeface="微软雅黑" panose="020B0503020204020204" pitchFamily="34" charset="-122"/>
              <a:ea typeface="微软雅黑" panose="020B0503020204020204" pitchFamily="34" charset="-122"/>
            </a:endParaRPr>
          </a:p>
        </p:txBody>
      </p:sp>
      <p:grpSp>
        <p:nvGrpSpPr>
          <p:cNvPr id="31" name="组合 45"/>
          <p:cNvGrpSpPr/>
          <p:nvPr/>
        </p:nvGrpSpPr>
        <p:grpSpPr>
          <a:xfrm>
            <a:off x="2759103" y="4004541"/>
            <a:ext cx="3235272" cy="461665"/>
            <a:chOff x="2002264" y="3039719"/>
            <a:chExt cx="8187473" cy="1133972"/>
          </a:xfrm>
        </p:grpSpPr>
        <p:sp>
          <p:nvSpPr>
            <p:cNvPr id="1048587" name="矩形 17"/>
            <p:cNvSpPr>
              <a:spLocks noChangeArrowheads="1"/>
            </p:cNvSpPr>
            <p:nvPr/>
          </p:nvSpPr>
          <p:spPr bwMode="auto">
            <a:xfrm>
              <a:off x="3886480" y="3039719"/>
              <a:ext cx="4395931" cy="1133972"/>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400" b="1" dirty="0">
                  <a:solidFill>
                    <a:prstClr val="white"/>
                  </a:solidFill>
                  <a:latin typeface="楷体" panose="02010609060101010101" pitchFamily="49" charset="-122"/>
                  <a:ea typeface="楷体" panose="02010609060101010101" pitchFamily="49" charset="-122"/>
                </a:rPr>
                <a:t>吕克俭</a:t>
              </a:r>
              <a:endParaRPr lang="zh-CN" altLang="en-US" sz="2400" b="1" dirty="0">
                <a:solidFill>
                  <a:prstClr val="white"/>
                </a:solidFill>
                <a:latin typeface="楷体" panose="02010609060101010101" pitchFamily="49" charset="-122"/>
                <a:ea typeface="楷体" panose="02010609060101010101" pitchFamily="49" charset="-122"/>
              </a:endParaRPr>
            </a:p>
          </p:txBody>
        </p:sp>
        <p:cxnSp>
          <p:nvCxnSpPr>
            <p:cNvPr id="3145728" name="直接连接符 13"/>
            <p:cNvCxnSpPr/>
            <p:nvPr/>
          </p:nvCxnSpPr>
          <p:spPr bwMode="auto">
            <a:xfrm>
              <a:off x="2002264" y="3609064"/>
              <a:ext cx="1769599" cy="0"/>
            </a:xfrm>
            <a:prstGeom prst="line">
              <a:avLst/>
            </a:prstGeom>
            <a:noFill/>
            <a:ln w="12700" cap="flat" cmpd="sng" algn="ctr">
              <a:solidFill>
                <a:schemeClr val="bg1"/>
              </a:solidFill>
              <a:prstDash val="solid"/>
            </a:ln>
            <a:effectLst/>
          </p:spPr>
        </p:cxnSp>
        <p:cxnSp>
          <p:nvCxnSpPr>
            <p:cNvPr id="3145729" name="直接连接符 14"/>
            <p:cNvCxnSpPr/>
            <p:nvPr/>
          </p:nvCxnSpPr>
          <p:spPr bwMode="auto">
            <a:xfrm>
              <a:off x="8420138" y="3609064"/>
              <a:ext cx="1769599" cy="0"/>
            </a:xfrm>
            <a:prstGeom prst="line">
              <a:avLst/>
            </a:prstGeom>
            <a:noFill/>
            <a:ln w="12700" cap="flat" cmpd="sng" algn="ctr">
              <a:solidFill>
                <a:schemeClr val="bg1"/>
              </a:solidFill>
              <a:prstDash val="solid"/>
            </a:ln>
            <a:effectLst/>
          </p:spPr>
        </p:cxnSp>
      </p:grpSp>
      <p:sp>
        <p:nvSpPr>
          <p:cNvPr id="2" name="矩形 1"/>
          <p:cNvSpPr/>
          <p:nvPr/>
        </p:nvSpPr>
        <p:spPr>
          <a:xfrm>
            <a:off x="609600" y="1123950"/>
            <a:ext cx="3339465" cy="1568450"/>
          </a:xfrm>
          <a:prstGeom prst="rect">
            <a:avLst/>
          </a:prstGeom>
          <a:noFill/>
          <a:ln>
            <a:noFill/>
          </a:ln>
        </p:spPr>
        <p:txBody>
          <a:bodyPr wrap="none" rtlCol="0" anchor="t">
            <a:spAutoFit/>
            <a:scene3d>
              <a:camera prst="orthographicFront"/>
              <a:lightRig rig="threePt" dir="t"/>
            </a:scene3d>
          </a:bodyPr>
          <a:p>
            <a:pPr algn="ctr"/>
            <a:r>
              <a:rPr lang="zh-CN" altLang="en-US" sz="9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rPr>
              <a:t>RCEP</a:t>
            </a:r>
            <a:endParaRPr lang="zh-CN" altLang="en-US" sz="9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48585"/>
                                        </p:tgtEl>
                                        <p:attrNameLst>
                                          <p:attrName>style.visibility</p:attrName>
                                        </p:attrNameLst>
                                      </p:cBhvr>
                                      <p:to>
                                        <p:strVal val="visible"/>
                                      </p:to>
                                    </p:set>
                                    <p:anim calcmode="lin" valueType="num">
                                      <p:cBhvr additive="base">
                                        <p:cTn id="7" dur="500" fill="hold"/>
                                        <p:tgtEl>
                                          <p:spTgt spid="1048585"/>
                                        </p:tgtEl>
                                        <p:attrNameLst>
                                          <p:attrName>ppt_x</p:attrName>
                                        </p:attrNameLst>
                                      </p:cBhvr>
                                      <p:tavLst>
                                        <p:tav tm="0">
                                          <p:val>
                                            <p:strVal val="0-#ppt_w/2"/>
                                          </p:val>
                                        </p:tav>
                                        <p:tav tm="100000">
                                          <p:val>
                                            <p:strVal val="#ppt_x"/>
                                          </p:val>
                                        </p:tav>
                                      </p:tavLst>
                                    </p:anim>
                                    <p:anim calcmode="lin" valueType="num">
                                      <p:cBhvr additive="base">
                                        <p:cTn id="8" dur="500" fill="hold"/>
                                        <p:tgtEl>
                                          <p:spTgt spid="104858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67" name="Picture 2"/>
          <p:cNvPicPr>
            <a:picLocks noChangeAspect="1" noChangeArrowheads="1"/>
          </p:cNvPicPr>
          <p:nvPr/>
        </p:nvPicPr>
        <p:blipFill>
          <a:blip r:embed="rId2"/>
          <a:srcRect/>
          <a:stretch>
            <a:fillRect/>
          </a:stretch>
        </p:blipFill>
        <p:spPr bwMode="auto">
          <a:xfrm>
            <a:off x="0" y="57150"/>
            <a:ext cx="5660390" cy="666750"/>
          </a:xfrm>
          <a:prstGeom prst="rect">
            <a:avLst/>
          </a:prstGeom>
          <a:noFill/>
          <a:ln>
            <a:noFill/>
          </a:ln>
          <a:effectLst/>
        </p:spPr>
      </p:pic>
      <p:sp>
        <p:nvSpPr>
          <p:cNvPr id="100" name="文本框 99"/>
          <p:cNvSpPr txBox="1"/>
          <p:nvPr/>
        </p:nvSpPr>
        <p:spPr>
          <a:xfrm>
            <a:off x="381000" y="209233"/>
            <a:ext cx="5080000" cy="368300"/>
          </a:xfrm>
          <a:prstGeom prst="rect">
            <a:avLst/>
          </a:prstGeom>
          <a:noFill/>
          <a:ln w="9525">
            <a:noFill/>
          </a:ln>
        </p:spPr>
        <p:txBody>
          <a:bodyPr>
            <a:spAutoFit/>
          </a:bodyPr>
          <a:p>
            <a:pPr indent="0"/>
            <a:r>
              <a:rPr lang="zh-CN" b="1">
                <a:latin typeface="微软雅黑" panose="020B0503020204020204" pitchFamily="34" charset="-122"/>
                <a:ea typeface="微软雅黑" panose="020B0503020204020204" pitchFamily="34" charset="-122"/>
              </a:rPr>
              <a:t>（四）中韩经贸合作互惠互利、快速发展</a:t>
            </a:r>
            <a:endParaRPr lang="zh-CN" altLang="en-US" b="1">
              <a:latin typeface="微软雅黑" panose="020B0503020204020204" pitchFamily="34" charset="-122"/>
              <a:ea typeface="微软雅黑" panose="020B0503020204020204" pitchFamily="34" charset="-122"/>
            </a:endParaRPr>
          </a:p>
        </p:txBody>
      </p:sp>
      <p:graphicFrame>
        <p:nvGraphicFramePr>
          <p:cNvPr id="5" name="图表 4"/>
          <p:cNvGraphicFramePr/>
          <p:nvPr/>
        </p:nvGraphicFramePr>
        <p:xfrm>
          <a:off x="762000" y="1047750"/>
          <a:ext cx="2091690" cy="3723640"/>
        </p:xfrm>
        <a:graphic>
          <a:graphicData uri="http://schemas.openxmlformats.org/drawingml/2006/chart">
            <c:chart xmlns:c="http://schemas.openxmlformats.org/drawingml/2006/chart" xmlns:r="http://schemas.openxmlformats.org/officeDocument/2006/relationships" r:id="rId1"/>
          </a:graphicData>
        </a:graphic>
      </p:graphicFrame>
      <p:sp>
        <p:nvSpPr>
          <p:cNvPr id="103" name="文本框 102"/>
          <p:cNvSpPr txBox="1"/>
          <p:nvPr/>
        </p:nvSpPr>
        <p:spPr>
          <a:xfrm>
            <a:off x="3276600" y="1657350"/>
            <a:ext cx="5567680" cy="1014730"/>
          </a:xfrm>
          <a:prstGeom prst="rect">
            <a:avLst/>
          </a:prstGeom>
          <a:noFill/>
          <a:ln w="9525">
            <a:noFill/>
          </a:ln>
        </p:spPr>
        <p:txBody>
          <a:bodyPr wrap="square">
            <a:spAutoFit/>
          </a:bodyPr>
          <a:p>
            <a:pPr indent="0"/>
            <a:r>
              <a:rPr lang="en-US" sz="1200" b="1">
                <a:latin typeface="微软雅黑" panose="020B0503020204020204" pitchFamily="34" charset="-122"/>
                <a:ea typeface="微软雅黑" panose="020B0503020204020204" pitchFamily="34" charset="-122"/>
                <a:cs typeface="微软雅黑" panose="020B0503020204020204" pitchFamily="34" charset="-122"/>
              </a:rPr>
              <a:t>2021</a:t>
            </a:r>
            <a:r>
              <a:rPr lang="zh-CN" sz="1200" b="1">
                <a:latin typeface="微软雅黑" panose="020B0503020204020204" pitchFamily="34" charset="-122"/>
                <a:ea typeface="微软雅黑" panose="020B0503020204020204" pitchFamily="34" charset="-122"/>
                <a:cs typeface="微软雅黑" panose="020B0503020204020204" pitchFamily="34" charset="-122"/>
              </a:rPr>
              <a:t>年双边贸易额达到3623.5亿美元，同比增长26.9%</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1200" b="1">
                <a:latin typeface="微软雅黑" panose="020B0503020204020204" pitchFamily="34" charset="-122"/>
                <a:ea typeface="微软雅黑" panose="020B0503020204020204" pitchFamily="34" charset="-122"/>
                <a:cs typeface="微软雅黑" panose="020B0503020204020204" pitchFamily="34" charset="-122"/>
              </a:rPr>
              <a:t>韩国对华投资2478项，同比增长23%；实收外资40.4亿美元，同比增长11.9%</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1200" b="1">
                <a:latin typeface="微软雅黑" panose="020B0503020204020204" pitchFamily="34" charset="-122"/>
                <a:ea typeface="微软雅黑" panose="020B0503020204020204" pitchFamily="34" charset="-122"/>
                <a:cs typeface="微软雅黑" panose="020B0503020204020204" pitchFamily="34" charset="-122"/>
              </a:rPr>
              <a:t>截至2020年12月底，韩国对华累计投资约七万个项目，实际投资额902亿美元，中国对韩国全行业直接投资5.5亿美元，同比增长75.1%，直接投资流量为104亿美元，存量为76.1亿美元。</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3276600" y="2952750"/>
            <a:ext cx="5080000" cy="829945"/>
          </a:xfrm>
          <a:prstGeom prst="rect">
            <a:avLst/>
          </a:prstGeom>
          <a:noFill/>
          <a:ln w="9525">
            <a:noFill/>
          </a:ln>
        </p:spPr>
        <p:txBody>
          <a:bodyPr>
            <a:spAutoFit/>
          </a:bodyPr>
          <a:p>
            <a:pPr indent="0"/>
            <a:r>
              <a:rPr lang="zh-CN" sz="1200" b="1">
                <a:latin typeface="微软雅黑" panose="020B0503020204020204" pitchFamily="34" charset="-122"/>
                <a:ea typeface="微软雅黑" panose="020B0503020204020204" pitchFamily="34" charset="-122"/>
                <a:cs typeface="微软雅黑" panose="020B0503020204020204" pitchFamily="34" charset="-122"/>
              </a:rPr>
              <a:t>《中韩自贸协定》是中国对外商谈的涉及国别贸易额最大、综合水平最高的自贸协定之一。《协定》于2015年1</a:t>
            </a:r>
            <a:r>
              <a:rPr lang="en-US" sz="1200" b="1">
                <a:latin typeface="微软雅黑" panose="020B0503020204020204" pitchFamily="34" charset="-122"/>
                <a:ea typeface="微软雅黑" panose="020B0503020204020204" pitchFamily="34" charset="-122"/>
                <a:cs typeface="微软雅黑" panose="020B0503020204020204" pitchFamily="34" charset="-122"/>
              </a:rPr>
              <a:t>2</a:t>
            </a:r>
            <a:r>
              <a:rPr lang="zh-CN" sz="1200" b="1">
                <a:latin typeface="微软雅黑" panose="020B0503020204020204" pitchFamily="34" charset="-122"/>
                <a:ea typeface="微软雅黑" panose="020B0503020204020204" pitchFamily="34" charset="-122"/>
                <a:cs typeface="微软雅黑" panose="020B0503020204020204" pitchFamily="34" charset="-122"/>
              </a:rPr>
              <a:t>月</a:t>
            </a:r>
            <a:r>
              <a:rPr lang="en-US" sz="1200" b="1">
                <a:latin typeface="微软雅黑" panose="020B0503020204020204" pitchFamily="34" charset="-122"/>
                <a:ea typeface="微软雅黑" panose="020B0503020204020204" pitchFamily="34" charset="-122"/>
                <a:cs typeface="微软雅黑" panose="020B0503020204020204" pitchFamily="34" charset="-122"/>
              </a:rPr>
              <a:t>20</a:t>
            </a:r>
            <a:r>
              <a:rPr lang="zh-CN" sz="1200" b="1">
                <a:latin typeface="微软雅黑" panose="020B0503020204020204" pitchFamily="34" charset="-122"/>
                <a:ea typeface="微软雅黑" panose="020B0503020204020204" pitchFamily="34" charset="-122"/>
                <a:cs typeface="微软雅黑" panose="020B0503020204020204" pitchFamily="34" charset="-122"/>
              </a:rPr>
              <a:t>日正式生效，在全球贸易不景气的大背景下，双方在短期内实现了六次削减关税。目前，双方零关税的产品已覆盖双边贸易额的55%，</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67" name="Picture 2"/>
          <p:cNvPicPr>
            <a:picLocks noChangeAspect="1" noChangeArrowheads="1"/>
          </p:cNvPicPr>
          <p:nvPr/>
        </p:nvPicPr>
        <p:blipFill>
          <a:blip r:embed="rId1"/>
          <a:srcRect/>
          <a:stretch>
            <a:fillRect/>
          </a:stretch>
        </p:blipFill>
        <p:spPr bwMode="auto">
          <a:xfrm>
            <a:off x="0" y="57150"/>
            <a:ext cx="5660390" cy="666750"/>
          </a:xfrm>
          <a:prstGeom prst="rect">
            <a:avLst/>
          </a:prstGeom>
          <a:noFill/>
          <a:ln>
            <a:noFill/>
          </a:ln>
          <a:effectLst/>
        </p:spPr>
      </p:pic>
      <p:sp>
        <p:nvSpPr>
          <p:cNvPr id="100" name="文本框 99"/>
          <p:cNvSpPr txBox="1"/>
          <p:nvPr/>
        </p:nvSpPr>
        <p:spPr>
          <a:xfrm>
            <a:off x="381000" y="209233"/>
            <a:ext cx="5080000" cy="368300"/>
          </a:xfrm>
          <a:prstGeom prst="rect">
            <a:avLst/>
          </a:prstGeom>
          <a:noFill/>
          <a:ln w="9525">
            <a:noFill/>
          </a:ln>
        </p:spPr>
        <p:txBody>
          <a:bodyPr>
            <a:spAutoFit/>
          </a:bodyPr>
          <a:p>
            <a:pPr indent="0"/>
            <a:r>
              <a:rPr lang="zh-CN" b="1">
                <a:latin typeface="微软雅黑" panose="020B0503020204020204" pitchFamily="34" charset="-122"/>
                <a:ea typeface="微软雅黑" panose="020B0503020204020204" pitchFamily="34" charset="-122"/>
              </a:rPr>
              <a:t>（五）中韩经贸发展的特征</a:t>
            </a:r>
            <a:endParaRPr lang="zh-CN" altLang="en-US" b="1">
              <a:latin typeface="微软雅黑" panose="020B0503020204020204" pitchFamily="34" charset="-122"/>
              <a:ea typeface="微软雅黑" panose="020B0503020204020204" pitchFamily="34" charset="-122"/>
            </a:endParaRPr>
          </a:p>
        </p:txBody>
      </p:sp>
      <p:sp>
        <p:nvSpPr>
          <p:cNvPr id="7" name="矩形 6"/>
          <p:cNvSpPr/>
          <p:nvPr/>
        </p:nvSpPr>
        <p:spPr>
          <a:xfrm>
            <a:off x="228600" y="895350"/>
            <a:ext cx="5501640" cy="520065"/>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中韩关系将总体保持稳定发展。</a:t>
            </a:r>
            <a:r>
              <a:rPr lang="zh-CN" altLang="en-US" sz="1000">
                <a:solidFill>
                  <a:schemeClr val="tx1"/>
                </a:solidFill>
                <a:latin typeface="+mj-ea"/>
                <a:ea typeface="+mj-ea"/>
                <a:cs typeface="微软雅黑" panose="020B0503020204020204" pitchFamily="34" charset="-122"/>
              </a:rPr>
              <a:t>在中美博弈加剧的情况下，中韩关系或多或少受到一些波及，但总体看，中韩关系并没有发生根本性、质的变化。</a:t>
            </a:r>
            <a:endParaRPr lang="zh-CN" altLang="en-US" sz="1000">
              <a:solidFill>
                <a:schemeClr val="tx1"/>
              </a:solidFill>
              <a:latin typeface="+mj-ea"/>
              <a:ea typeface="+mj-ea"/>
              <a:cs typeface="微软雅黑" panose="020B0503020204020204" pitchFamily="34" charset="-122"/>
            </a:endParaRPr>
          </a:p>
        </p:txBody>
      </p:sp>
      <p:sp>
        <p:nvSpPr>
          <p:cNvPr id="2" name="矩形 1"/>
          <p:cNvSpPr/>
          <p:nvPr/>
        </p:nvSpPr>
        <p:spPr>
          <a:xfrm>
            <a:off x="228600" y="1504950"/>
            <a:ext cx="5501640" cy="844550"/>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中韩经贸合作具有新特点。</a:t>
            </a:r>
            <a:r>
              <a:rPr lang="zh-CN" altLang="en-US" sz="1000">
                <a:solidFill>
                  <a:schemeClr val="tx1"/>
                </a:solidFill>
                <a:latin typeface="+mj-ea"/>
                <a:ea typeface="+mj-ea"/>
                <a:cs typeface="+mj-ea"/>
              </a:rPr>
              <a:t>即，从传统的加工产业、中间产品、零部件生产加工，向新基建、数字经济、新能源、服务业、金融、文化内容等领域发展；投资对象从中小企业、小项目，到大企业、大项目为主；从韩国向中国输出，到中韩形成水平产业链和供应链。</a:t>
            </a:r>
            <a:endParaRPr lang="zh-CN" altLang="en-US" sz="1000">
              <a:solidFill>
                <a:schemeClr val="tx1"/>
              </a:solidFill>
              <a:latin typeface="+mj-ea"/>
              <a:ea typeface="+mj-ea"/>
              <a:cs typeface="+mj-ea"/>
            </a:endParaRPr>
          </a:p>
        </p:txBody>
      </p:sp>
      <p:sp>
        <p:nvSpPr>
          <p:cNvPr id="4" name="矩形 3"/>
          <p:cNvSpPr/>
          <p:nvPr/>
        </p:nvSpPr>
        <p:spPr>
          <a:xfrm>
            <a:off x="228600" y="2439035"/>
            <a:ext cx="5501640" cy="829310"/>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韩国对华投资的4点原则。</a:t>
            </a:r>
            <a:r>
              <a:rPr lang="zh-CN" altLang="en-US" sz="1000">
                <a:solidFill>
                  <a:schemeClr val="tx1"/>
                </a:solidFill>
              </a:rPr>
              <a:t>看环境，交通便利、配套设施齐全、人才优势；看政策，地方政府能否提供更加优惠的吸引外资政策。看特色，当地经济发展特色、优势、经济发展氛围等。看人际关系，即当地政府的协调、办事能力，是否存在官僚主义和形式主义，是否只注重招商引资，而不重视后续为企业服务。</a:t>
            </a:r>
            <a:endParaRPr lang="zh-CN" altLang="en-US" sz="1000">
              <a:solidFill>
                <a:schemeClr val="tx1"/>
              </a:solidFill>
            </a:endParaRPr>
          </a:p>
        </p:txBody>
      </p:sp>
      <p:sp>
        <p:nvSpPr>
          <p:cNvPr id="6" name="矩形 5"/>
          <p:cNvSpPr/>
          <p:nvPr/>
        </p:nvSpPr>
        <p:spPr>
          <a:xfrm>
            <a:off x="229235" y="3373120"/>
            <a:ext cx="5501640" cy="665480"/>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r>
              <a:rPr lang="en-US" altLang="zh-CN"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拓展海外服务业。</a:t>
            </a:r>
            <a:r>
              <a:rPr lang="zh-CN" altLang="en-US" sz="1000">
                <a:solidFill>
                  <a:schemeClr val="tx1"/>
                </a:solidFill>
              </a:rPr>
              <a:t>《韩国服务业海外市场进军推动方案》：韩政府将内容、医疗和健康服务、教育技术、数码服务、金融科技、工程技术指定为6大朝阳服务，争取到2025年使韩国跻身服务业出口强国。</a:t>
            </a:r>
            <a:endParaRPr lang="zh-CN" altLang="en-US" sz="1000">
              <a:solidFill>
                <a:schemeClr val="tx1"/>
              </a:solidFill>
            </a:endParaRPr>
          </a:p>
        </p:txBody>
      </p:sp>
      <p:sp>
        <p:nvSpPr>
          <p:cNvPr id="8" name="矩形 7"/>
          <p:cNvSpPr/>
          <p:nvPr/>
        </p:nvSpPr>
        <p:spPr>
          <a:xfrm>
            <a:off x="228600" y="4143375"/>
            <a:ext cx="5501640" cy="626745"/>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a:t>
            </a:r>
            <a:r>
              <a:rPr lang="en-US" altLang="zh-CN"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大力发展物流。</a:t>
            </a:r>
            <a:r>
              <a:rPr lang="zh-CN" altLang="en-US" sz="1000">
                <a:solidFill>
                  <a:schemeClr val="tx1"/>
                </a:solidFill>
              </a:rPr>
              <a:t>韩国与中国签订合作协议，将携手开拓亚欧物流市场，成立中欧铁路物流专门公司，将西安和重庆等中国内陆城市的货物经直接运往西欧和北欧国家。</a:t>
            </a:r>
            <a:endParaRPr lang="zh-CN" altLang="en-US" sz="1000">
              <a:solidFill>
                <a:schemeClr val="tx1"/>
              </a:solidFill>
            </a:endParaRPr>
          </a:p>
        </p:txBody>
      </p:sp>
      <p:pic>
        <p:nvPicPr>
          <p:cNvPr id="9" name="图片 8"/>
          <p:cNvPicPr/>
          <p:nvPr/>
        </p:nvPicPr>
        <p:blipFill>
          <a:blip r:embed="rId2"/>
          <a:srcRect l="8008" t="2679" r="20508" b="-11607"/>
          <a:stretch>
            <a:fillRect/>
          </a:stretch>
        </p:blipFill>
        <p:spPr>
          <a:xfrm>
            <a:off x="6172200" y="209550"/>
            <a:ext cx="2390140" cy="2141855"/>
          </a:xfrm>
          <a:prstGeom prst="ellipse">
            <a:avLst/>
          </a:prstGeom>
          <a:noFill/>
          <a:ln w="9525">
            <a:noFill/>
          </a:ln>
        </p:spPr>
      </p:pic>
      <p:sp>
        <p:nvSpPr>
          <p:cNvPr id="10" name="矩形 9"/>
          <p:cNvSpPr/>
          <p:nvPr/>
        </p:nvSpPr>
        <p:spPr>
          <a:xfrm>
            <a:off x="5943600" y="2114550"/>
            <a:ext cx="2956560" cy="993140"/>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6.投资高端钢铁产品。</a:t>
            </a:r>
            <a:r>
              <a:rPr lang="zh-CN" altLang="en-US" sz="1000">
                <a:solidFill>
                  <a:schemeClr val="tx1"/>
                </a:solidFill>
                <a:latin typeface="+mj-ea"/>
                <a:ea typeface="+mj-ea"/>
                <a:cs typeface="微软雅黑" panose="020B0503020204020204" pitchFamily="34" charset="-122"/>
              </a:rPr>
              <a:t>随着全球经济的复苏，汽车、造船、基础设施建设等主要行业的钢铁需求激增。中韩在合作生产高端钢材领域潜力较大。</a:t>
            </a:r>
            <a:endParaRPr lang="zh-CN" altLang="en-US" sz="1000">
              <a:solidFill>
                <a:schemeClr val="tx1"/>
              </a:solidFill>
              <a:latin typeface="+mj-ea"/>
              <a:ea typeface="+mj-ea"/>
              <a:cs typeface="微软雅黑" panose="020B0503020204020204" pitchFamily="34" charset="-122"/>
            </a:endParaRPr>
          </a:p>
        </p:txBody>
      </p:sp>
      <p:sp>
        <p:nvSpPr>
          <p:cNvPr id="11" name="矩形 10"/>
          <p:cNvSpPr/>
          <p:nvPr/>
        </p:nvSpPr>
        <p:spPr>
          <a:xfrm>
            <a:off x="5943600" y="3215005"/>
            <a:ext cx="2956560" cy="1554480"/>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加强食品加工产业投资。</a:t>
            </a:r>
            <a:r>
              <a:rPr lang="zh-CN" altLang="en-US" sz="1000">
                <a:solidFill>
                  <a:schemeClr val="tx1"/>
                </a:solidFill>
                <a:latin typeface="+mj-ea"/>
                <a:ea typeface="+mj-ea"/>
                <a:cs typeface="微软雅黑" panose="020B0503020204020204" pitchFamily="34" charset="-122"/>
              </a:rPr>
              <a:t>今年初韩发布了“农业食品出口扩大战略”，争取今年实现81亿美元的农产品和食品出口额目标。韩国农业资源不足，食品价格昂贵。要实现如此庞大规模农产品和食品出口，需大力开发海外市场，借助国外资源实现出口目标。</a:t>
            </a:r>
            <a:endParaRPr lang="zh-CN" altLang="en-US" sz="1000">
              <a:solidFill>
                <a:schemeClr val="tx1"/>
              </a:solidFill>
              <a:latin typeface="+mj-ea"/>
              <a:ea typeface="+mj-ea"/>
              <a:cs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67" name="Picture 2"/>
          <p:cNvPicPr>
            <a:picLocks noChangeAspect="1" noChangeArrowheads="1"/>
          </p:cNvPicPr>
          <p:nvPr/>
        </p:nvPicPr>
        <p:blipFill>
          <a:blip r:embed="rId1"/>
          <a:srcRect/>
          <a:stretch>
            <a:fillRect/>
          </a:stretch>
        </p:blipFill>
        <p:spPr bwMode="auto">
          <a:xfrm>
            <a:off x="0" y="57150"/>
            <a:ext cx="5660390" cy="666750"/>
          </a:xfrm>
          <a:prstGeom prst="rect">
            <a:avLst/>
          </a:prstGeom>
          <a:noFill/>
          <a:ln>
            <a:noFill/>
          </a:ln>
          <a:effectLst/>
        </p:spPr>
      </p:pic>
      <p:sp>
        <p:nvSpPr>
          <p:cNvPr id="100" name="文本框 99"/>
          <p:cNvSpPr txBox="1"/>
          <p:nvPr/>
        </p:nvSpPr>
        <p:spPr>
          <a:xfrm>
            <a:off x="381000" y="209233"/>
            <a:ext cx="5080000" cy="368300"/>
          </a:xfrm>
          <a:prstGeom prst="rect">
            <a:avLst/>
          </a:prstGeom>
          <a:noFill/>
          <a:ln w="9525">
            <a:noFill/>
          </a:ln>
        </p:spPr>
        <p:txBody>
          <a:bodyPr>
            <a:spAutoFit/>
          </a:bodyPr>
          <a:p>
            <a:pPr indent="0"/>
            <a:r>
              <a:rPr lang="zh-CN" altLang="en-US" b="1" i="1">
                <a:latin typeface="微软雅黑" panose="020B0503020204020204" pitchFamily="34" charset="-122"/>
                <a:ea typeface="微软雅黑" panose="020B0503020204020204" pitchFamily="34" charset="-122"/>
              </a:rPr>
              <a:t>中国与东盟经贸合作全面提升</a:t>
            </a:r>
            <a:endParaRPr lang="zh-CN" altLang="en-US" b="1" i="1">
              <a:latin typeface="微软雅黑" panose="020B0503020204020204" pitchFamily="34" charset="-122"/>
              <a:ea typeface="微软雅黑" panose="020B0503020204020204" pitchFamily="34" charset="-122"/>
            </a:endParaRPr>
          </a:p>
        </p:txBody>
      </p:sp>
      <p:sp>
        <p:nvSpPr>
          <p:cNvPr id="2" name="矩形 1"/>
          <p:cNvSpPr/>
          <p:nvPr/>
        </p:nvSpPr>
        <p:spPr>
          <a:xfrm>
            <a:off x="228600" y="1200150"/>
            <a:ext cx="2058035" cy="3162300"/>
          </a:xfrm>
          <a:prstGeom prst="rect">
            <a:avLst/>
          </a:prstGeom>
          <a:solidFill>
            <a:schemeClr val="accent4">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贸易规模进一步扩大</a:t>
            </a:r>
            <a:endParaRPr lang="zh-CN" altLang="en-US"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1200">
                <a:solidFill>
                  <a:schemeClr val="tx1"/>
                </a:solidFill>
              </a:rPr>
              <a:t>中国自2009年起连续13年保持东盟第一大贸易伙伴。去年中国—东盟贸易额再创历史新高，达到8782亿美元，占中国对外贸易总额的14.5%。东盟连续两年是中国第一大贸易伙伴，贸易结构持续优化，产业链供应链联系更加紧密。</a:t>
            </a:r>
            <a:endParaRPr lang="zh-CN" altLang="en-US" sz="1200">
              <a:solidFill>
                <a:schemeClr val="tx1"/>
              </a:solidFill>
            </a:endParaRPr>
          </a:p>
        </p:txBody>
      </p:sp>
      <p:sp>
        <p:nvSpPr>
          <p:cNvPr id="7" name="矩形 6"/>
          <p:cNvSpPr/>
          <p:nvPr/>
        </p:nvSpPr>
        <p:spPr>
          <a:xfrm>
            <a:off x="6858000" y="1200150"/>
            <a:ext cx="2058035" cy="3162300"/>
          </a:xfrm>
          <a:prstGeom prst="rect">
            <a:avLst/>
          </a:prstGeom>
          <a:solidFill>
            <a:schemeClr val="accent4">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区域经济一体化进程加快</a:t>
            </a:r>
            <a:endParaRPr lang="zh-CN" altLang="en-US" sz="12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200">
              <a:solidFill>
                <a:schemeClr val="tx1"/>
              </a:solidFill>
            </a:endParaRPr>
          </a:p>
          <a:p>
            <a:pPr algn="l"/>
            <a:r>
              <a:rPr lang="zh-CN" altLang="en-US" sz="1200">
                <a:solidFill>
                  <a:schemeClr val="tx1"/>
                </a:solidFill>
              </a:rPr>
              <a:t>在中国、东盟国家等各方共同推动下，RCEP于今年1月1日如期生效实施。当天同时生效实施的，还有中国—柬埔寨自贸协定。双方还同意共同推动中国—东盟自贸区进一步升级，打造3.0版，提升贸易和投资自由化便利化水平。</a:t>
            </a:r>
            <a:endParaRPr lang="zh-CN" altLang="en-US" sz="1200">
              <a:solidFill>
                <a:schemeClr val="tx1"/>
              </a:solidFill>
            </a:endParaRPr>
          </a:p>
        </p:txBody>
      </p:sp>
      <p:sp>
        <p:nvSpPr>
          <p:cNvPr id="8" name="矩形 7"/>
          <p:cNvSpPr/>
          <p:nvPr/>
        </p:nvSpPr>
        <p:spPr>
          <a:xfrm>
            <a:off x="4648200" y="1200150"/>
            <a:ext cx="2058035" cy="3162300"/>
          </a:xfrm>
          <a:prstGeom prst="rect">
            <a:avLst/>
          </a:prstGeom>
          <a:solidFill>
            <a:schemeClr val="accent4">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互联互通持续深化</a:t>
            </a:r>
            <a:endParaRPr lang="zh-CN" altLang="en-US"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200">
              <a:solidFill>
                <a:schemeClr val="tx1"/>
              </a:solidFill>
            </a:endParaRPr>
          </a:p>
          <a:p>
            <a:pPr algn="l"/>
            <a:r>
              <a:rPr lang="zh-CN" altLang="en-US" sz="1200">
                <a:solidFill>
                  <a:schemeClr val="tx1"/>
                </a:solidFill>
              </a:rPr>
              <a:t>双方加强“一带一路”倡议与《东盟互联互通总体规划2025》之间的战略对接，提升互联互通水平。双方创新合作方式，共同推进和建成了一批铁路、公路、港口、机场、桥梁、电网等基础设施项目。中老铁路开通运营，中新共建国际陆海贸易新通道成效显著。</a:t>
            </a:r>
            <a:endParaRPr lang="zh-CN" altLang="en-US" sz="1200">
              <a:solidFill>
                <a:schemeClr val="tx1"/>
              </a:solidFill>
            </a:endParaRPr>
          </a:p>
        </p:txBody>
      </p:sp>
      <p:sp>
        <p:nvSpPr>
          <p:cNvPr id="9" name="矩形 8"/>
          <p:cNvSpPr/>
          <p:nvPr/>
        </p:nvSpPr>
        <p:spPr>
          <a:xfrm>
            <a:off x="2438400" y="1200150"/>
            <a:ext cx="2058035" cy="3162300"/>
          </a:xfrm>
          <a:prstGeom prst="rect">
            <a:avLst/>
          </a:prstGeom>
          <a:solidFill>
            <a:schemeClr val="accent4">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双向投资蓬勃发展</a:t>
            </a:r>
            <a:endParaRPr lang="zh-CN" altLang="en-US" sz="1400" b="1" u="sng">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200">
              <a:solidFill>
                <a:schemeClr val="tx1"/>
              </a:solidFill>
            </a:endParaRPr>
          </a:p>
          <a:p>
            <a:pPr algn="l"/>
            <a:r>
              <a:rPr lang="zh-CN" altLang="en-US" sz="1200">
                <a:solidFill>
                  <a:schemeClr val="tx1"/>
                </a:solidFill>
              </a:rPr>
              <a:t>截至2021年底，中国与东盟累计双向投资总额约3000亿美元。在双方共同努力下，一大批合作项目落地见效。园区合作是一大亮点，中国企业在泰国、印尼、越南等国合作设立的经贸合作区，为促进当地产业发挥重要作用。中新苏州工业园、中马、中印尼“两国双园”等也成为合作标杆。</a:t>
            </a:r>
            <a:endParaRPr lang="zh-CN" altLang="en-US" sz="120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73caf516695da71a55db6061d189c2eb"/>
          <p:cNvPicPr>
            <a:picLocks noChangeAspect="1"/>
          </p:cNvPicPr>
          <p:nvPr/>
        </p:nvPicPr>
        <p:blipFill>
          <a:blip r:embed="rId1">
            <a:alphaModFix amt="20000"/>
          </a:blip>
          <a:stretch>
            <a:fillRect/>
          </a:stretch>
        </p:blipFill>
        <p:spPr>
          <a:xfrm>
            <a:off x="0" y="-19050"/>
            <a:ext cx="9144635" cy="5144135"/>
          </a:xfrm>
          <a:prstGeom prst="rect">
            <a:avLst/>
          </a:prstGeom>
        </p:spPr>
      </p:pic>
      <p:sp>
        <p:nvSpPr>
          <p:cNvPr id="4" name="文本框 3"/>
          <p:cNvSpPr txBox="1"/>
          <p:nvPr/>
        </p:nvSpPr>
        <p:spPr>
          <a:xfrm>
            <a:off x="457200" y="1581150"/>
            <a:ext cx="4051935" cy="1076325"/>
          </a:xfrm>
          <a:prstGeom prst="rect">
            <a:avLst/>
          </a:prstGeom>
          <a:noFill/>
          <a:ln w="9525">
            <a:noFill/>
          </a:ln>
        </p:spPr>
        <p:txBody>
          <a:bodyPr wrap="square">
            <a:spAutoFit/>
            <a:scene3d>
              <a:camera prst="orthographicFront"/>
              <a:lightRig rig="threePt" dir="t"/>
            </a:scene3d>
          </a:bodyPr>
          <a:p>
            <a:pPr indent="0"/>
            <a:r>
              <a:rPr lang="zh-CN" sz="3200" b="1">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抢抓</a:t>
            </a:r>
            <a:r>
              <a:rPr lang="en-US" sz="3200" b="1">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RCEP</a:t>
            </a:r>
            <a:r>
              <a:rPr lang="zh-CN" sz="3200" b="1">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机遇深化与日韩务实合作</a:t>
            </a:r>
            <a:endParaRPr lang="zh-CN" altLang="en-US" sz="3200" b="1">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67" name="Picture 2"/>
          <p:cNvPicPr>
            <a:picLocks noChangeAspect="1" noChangeArrowheads="1"/>
          </p:cNvPicPr>
          <p:nvPr/>
        </p:nvPicPr>
        <p:blipFill>
          <a:blip r:embed="rId1"/>
          <a:srcRect/>
          <a:stretch>
            <a:fillRect/>
          </a:stretch>
        </p:blipFill>
        <p:spPr bwMode="auto">
          <a:xfrm>
            <a:off x="0" y="57150"/>
            <a:ext cx="5660390" cy="666750"/>
          </a:xfrm>
          <a:prstGeom prst="rect">
            <a:avLst/>
          </a:prstGeom>
          <a:noFill/>
          <a:ln>
            <a:noFill/>
          </a:ln>
          <a:effectLst/>
        </p:spPr>
      </p:pic>
      <p:sp>
        <p:nvSpPr>
          <p:cNvPr id="100" name="文本框 99"/>
          <p:cNvSpPr txBox="1"/>
          <p:nvPr/>
        </p:nvSpPr>
        <p:spPr>
          <a:xfrm>
            <a:off x="381000" y="209233"/>
            <a:ext cx="5080000" cy="368300"/>
          </a:xfrm>
          <a:prstGeom prst="rect">
            <a:avLst/>
          </a:prstGeom>
          <a:noFill/>
          <a:ln w="9525">
            <a:noFill/>
          </a:ln>
        </p:spPr>
        <p:txBody>
          <a:bodyPr>
            <a:spAutoFit/>
          </a:bodyPr>
          <a:p>
            <a:pPr indent="0"/>
            <a:r>
              <a:rPr lang="zh-CN" altLang="en-US" b="1" i="1">
                <a:latin typeface="微软雅黑" panose="020B0503020204020204" pitchFamily="34" charset="-122"/>
                <a:ea typeface="微软雅黑" panose="020B0503020204020204" pitchFamily="34" charset="-122"/>
              </a:rPr>
              <a:t>给地方部门的建议</a:t>
            </a:r>
            <a:endParaRPr lang="zh-CN" altLang="en-US" b="1" i="1">
              <a:latin typeface="微软雅黑" panose="020B0503020204020204" pitchFamily="34" charset="-122"/>
              <a:ea typeface="微软雅黑" panose="020B0503020204020204" pitchFamily="34" charset="-122"/>
            </a:endParaRPr>
          </a:p>
        </p:txBody>
      </p:sp>
      <p:sp>
        <p:nvSpPr>
          <p:cNvPr id="30" name="矩形 2"/>
          <p:cNvSpPr/>
          <p:nvPr/>
        </p:nvSpPr>
        <p:spPr>
          <a:xfrm>
            <a:off x="541655" y="1123950"/>
            <a:ext cx="7554595"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1" name="矩形 3"/>
          <p:cNvSpPr/>
          <p:nvPr/>
        </p:nvSpPr>
        <p:spPr>
          <a:xfrm>
            <a:off x="1008380" y="895350"/>
            <a:ext cx="6846570" cy="34798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构建市场化、法治化、国际化的营商环境</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文本框 31"/>
          <p:cNvSpPr txBox="1"/>
          <p:nvPr/>
        </p:nvSpPr>
        <p:spPr>
          <a:xfrm>
            <a:off x="596900" y="1276350"/>
            <a:ext cx="7445375" cy="506730"/>
          </a:xfrm>
          <a:prstGeom prst="rect">
            <a:avLst/>
          </a:prstGeom>
          <a:noFill/>
          <a:ln w="9525">
            <a:noFill/>
          </a:ln>
        </p:spPr>
        <p:txBody>
          <a:bodyPr wrap="square">
            <a:spAutoFit/>
          </a:bodyPr>
          <a:p>
            <a:pPr indent="0"/>
            <a:r>
              <a:rPr lang="zh-CN" altLang="en-US" sz="900" b="0">
                <a:ea typeface="宋体" panose="02010600030101010101" pitchFamily="2" charset="-122"/>
              </a:rPr>
              <a:t>RCEP将构建好的营商环境上升为国际义务。地方要认真履行国际义务，一方面要严格执行与RCEP约束性义务对应的国内法律法规规章，确保依法依规行政；另一方面要重点研究RCEP鼓励性义务，他们是持续优化营商环境的改革方向，努力将鼓励性义务作为硬约束执行。不断提升贸易投资环境，促进对外贸易和招商引资。</a:t>
            </a:r>
            <a:endParaRPr lang="zh-CN" altLang="en-US" sz="900" b="0">
              <a:ea typeface="宋体" panose="02010600030101010101" pitchFamily="2" charset="-122"/>
            </a:endParaRPr>
          </a:p>
        </p:txBody>
      </p:sp>
      <p:sp>
        <p:nvSpPr>
          <p:cNvPr id="33" name="矩形 2"/>
          <p:cNvSpPr/>
          <p:nvPr/>
        </p:nvSpPr>
        <p:spPr>
          <a:xfrm>
            <a:off x="549910" y="2114550"/>
            <a:ext cx="7554595"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4" name="矩形 3"/>
          <p:cNvSpPr/>
          <p:nvPr/>
        </p:nvSpPr>
        <p:spPr>
          <a:xfrm>
            <a:off x="1016635" y="1885950"/>
            <a:ext cx="6846570" cy="34798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不断强化服务企业的功能</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34"/>
          <p:cNvSpPr txBox="1"/>
          <p:nvPr/>
        </p:nvSpPr>
        <p:spPr>
          <a:xfrm>
            <a:off x="605155" y="2266950"/>
            <a:ext cx="7445375" cy="506730"/>
          </a:xfrm>
          <a:prstGeom prst="rect">
            <a:avLst/>
          </a:prstGeom>
          <a:noFill/>
          <a:ln w="9525">
            <a:noFill/>
          </a:ln>
        </p:spPr>
        <p:txBody>
          <a:bodyPr wrap="square">
            <a:spAutoFit/>
          </a:bodyPr>
          <a:p>
            <a:pPr indent="0"/>
            <a:r>
              <a:rPr lang="zh-CN" altLang="en-US" sz="900" b="0">
                <a:ea typeface="宋体" panose="02010600030101010101" pitchFamily="2" charset="-122"/>
              </a:rPr>
              <a:t>深入细致研究当地产业优势和RCEP国别市场机遇，想方设法为企业提供更细致的市场分类指导和更充分的国别环境政策信息，指导企业有针对性开拓RCEP成员国市场。积极开展自贸协定服务平台建设，努力为企业提供优惠关税政策、原产地证书申领、通关便利化等自贸协定相关服务一揽子解决方案。地方还要结合自身特点和实际需要，开展针对性培训，帮助企业吃透、用好协定中的优惠政策和便利化规则。</a:t>
            </a:r>
            <a:endParaRPr lang="zh-CN" altLang="en-US" sz="900" b="0">
              <a:ea typeface="宋体" panose="02010600030101010101" pitchFamily="2" charset="-122"/>
            </a:endParaRPr>
          </a:p>
        </p:txBody>
      </p:sp>
      <p:sp>
        <p:nvSpPr>
          <p:cNvPr id="36" name="矩形 2"/>
          <p:cNvSpPr/>
          <p:nvPr/>
        </p:nvSpPr>
        <p:spPr>
          <a:xfrm>
            <a:off x="549910" y="3105150"/>
            <a:ext cx="7554595"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7" name="矩形 3"/>
          <p:cNvSpPr/>
          <p:nvPr/>
        </p:nvSpPr>
        <p:spPr>
          <a:xfrm>
            <a:off x="1016635" y="2876550"/>
            <a:ext cx="6846570" cy="34798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结合地方优势和特点抢抓机遇，对接好协定</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8" name="文本框 37"/>
          <p:cNvSpPr txBox="1"/>
          <p:nvPr/>
        </p:nvSpPr>
        <p:spPr>
          <a:xfrm>
            <a:off x="570230" y="3257550"/>
            <a:ext cx="7526655" cy="506730"/>
          </a:xfrm>
          <a:prstGeom prst="rect">
            <a:avLst/>
          </a:prstGeom>
          <a:noFill/>
          <a:ln w="9525">
            <a:noFill/>
          </a:ln>
        </p:spPr>
        <p:txBody>
          <a:bodyPr wrap="square">
            <a:spAutoFit/>
          </a:bodyPr>
          <a:p>
            <a:pPr indent="0"/>
            <a:r>
              <a:rPr lang="zh-CN" altLang="en-US" sz="900" b="0">
                <a:ea typeface="宋体" panose="02010600030101010101" pitchFamily="2" charset="-122"/>
              </a:rPr>
              <a:t>各地方要以高质量实施RCEP为契机，系统谋划扩大对外开放，积极发挥区位优势，结合本地区产业特点，推动相关产业获得更好发展。中西部等地区也要以RCEP为契机，加强承接产业转移平台建设，提升承接产业转移能力，特别是加大加工贸易承接力度。自由贸易港、自由贸易试验区等也要做好已有政策和RCEP协定的叠加，要借助RCEP东风，更好地落实投资便利化政策措施，积极推动制度创新。</a:t>
            </a:r>
            <a:endParaRPr lang="zh-CN" altLang="en-US" sz="900" b="0">
              <a:ea typeface="宋体" panose="02010600030101010101" pitchFamily="2" charset="-122"/>
            </a:endParaRPr>
          </a:p>
        </p:txBody>
      </p:sp>
      <p:sp>
        <p:nvSpPr>
          <p:cNvPr id="39" name="矩形 2"/>
          <p:cNvSpPr/>
          <p:nvPr/>
        </p:nvSpPr>
        <p:spPr>
          <a:xfrm>
            <a:off x="549910" y="4095750"/>
            <a:ext cx="7554595"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40" name="矩形 3"/>
          <p:cNvSpPr/>
          <p:nvPr/>
        </p:nvSpPr>
        <p:spPr>
          <a:xfrm>
            <a:off x="1016635" y="3867150"/>
            <a:ext cx="6846570" cy="34798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加强与RCEP国家的经贸交流</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文本框 40"/>
          <p:cNvSpPr txBox="1"/>
          <p:nvPr/>
        </p:nvSpPr>
        <p:spPr>
          <a:xfrm>
            <a:off x="605155" y="4248150"/>
            <a:ext cx="7445375" cy="368300"/>
          </a:xfrm>
          <a:prstGeom prst="rect">
            <a:avLst/>
          </a:prstGeom>
          <a:noFill/>
          <a:ln w="9525">
            <a:noFill/>
          </a:ln>
        </p:spPr>
        <p:txBody>
          <a:bodyPr wrap="square">
            <a:spAutoFit/>
          </a:bodyPr>
          <a:p>
            <a:pPr indent="0"/>
            <a:r>
              <a:rPr lang="zh-CN" sz="900" b="0">
                <a:ea typeface="宋体" panose="02010600030101010101" pitchFamily="2" charset="-122"/>
              </a:rPr>
              <a:t>各地方可积极组织面向RCEP成员国的贸易和投资促进活动，为中外企业搭建沟通桥梁，促进企业间充分交流对接，为企业间加强贸易、投资和产业合作创造更多机会。</a:t>
            </a:r>
            <a:endParaRPr lang="zh-CN" sz="900" b="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fill="hold"/>
                                        <p:tgtEl>
                                          <p:spTgt spid="30"/>
                                        </p:tgtEl>
                                        <p:attrNameLst>
                                          <p:attrName>ppt_x</p:attrName>
                                        </p:attrNameLst>
                                      </p:cBhvr>
                                      <p:tavLst>
                                        <p:tav tm="0">
                                          <p:val>
                                            <p:strVal val="#ppt_x"/>
                                          </p:val>
                                        </p:tav>
                                        <p:tav tm="100000">
                                          <p:val>
                                            <p:strVal val="#ppt_x"/>
                                          </p:val>
                                        </p:tav>
                                      </p:tavLst>
                                    </p:anim>
                                    <p:anim calcmode="lin" valueType="num">
                                      <p:cBhvr additive="base">
                                        <p:cTn id="11" dur="500" fill="hold"/>
                                        <p:tgtEl>
                                          <p:spTgt spid="30"/>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outVertical)">
                                      <p:cBhvr>
                                        <p:cTn id="15" dur="500"/>
                                        <p:tgtEl>
                                          <p:spTgt spid="34"/>
                                        </p:tgtEl>
                                      </p:cBhvr>
                                    </p:animEffect>
                                  </p:childTnLst>
                                </p:cTn>
                              </p:par>
                              <p:par>
                                <p:cTn id="16" presetID="2"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16" presetClass="entr" presetSubtype="37"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outVertical)">
                                      <p:cBhvr>
                                        <p:cTn id="23" dur="500"/>
                                        <p:tgtEl>
                                          <p:spTgt spid="37"/>
                                        </p:tgtEl>
                                      </p:cBhvr>
                                    </p:animEffect>
                                  </p:childTnLst>
                                </p:cTn>
                              </p:par>
                              <p:par>
                                <p:cTn id="24" presetID="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outVertical)">
                                      <p:cBhvr>
                                        <p:cTn id="31" dur="500"/>
                                        <p:tgtEl>
                                          <p:spTgt spid="40"/>
                                        </p:tgtEl>
                                      </p:cBhvr>
                                    </p:animEffect>
                                  </p:childTnLst>
                                </p:cTn>
                              </p:par>
                              <p:par>
                                <p:cTn id="32" presetID="2"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0" grpId="0" bldLvl="0" animBg="1"/>
      <p:bldP spid="34" grpId="0" bldLvl="0" animBg="1"/>
      <p:bldP spid="33" grpId="0" bldLvl="0" animBg="1"/>
      <p:bldP spid="37" grpId="0" bldLvl="0" animBg="1"/>
      <p:bldP spid="36" grpId="0" bldLvl="0" animBg="1"/>
      <p:bldP spid="40" grpId="0" bldLvl="0" animBg="1"/>
      <p:bldP spid="3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67" name="Picture 2"/>
          <p:cNvPicPr>
            <a:picLocks noChangeAspect="1" noChangeArrowheads="1"/>
          </p:cNvPicPr>
          <p:nvPr/>
        </p:nvPicPr>
        <p:blipFill>
          <a:blip r:embed="rId1"/>
          <a:srcRect/>
          <a:stretch>
            <a:fillRect/>
          </a:stretch>
        </p:blipFill>
        <p:spPr bwMode="auto">
          <a:xfrm>
            <a:off x="0" y="57150"/>
            <a:ext cx="5660390" cy="538480"/>
          </a:xfrm>
          <a:prstGeom prst="rect">
            <a:avLst/>
          </a:prstGeom>
          <a:noFill/>
          <a:ln>
            <a:noFill/>
          </a:ln>
          <a:effectLst/>
        </p:spPr>
      </p:pic>
      <p:sp>
        <p:nvSpPr>
          <p:cNvPr id="100" name="文本框 99"/>
          <p:cNvSpPr txBox="1"/>
          <p:nvPr/>
        </p:nvSpPr>
        <p:spPr>
          <a:xfrm>
            <a:off x="381000" y="133033"/>
            <a:ext cx="5080000" cy="368300"/>
          </a:xfrm>
          <a:prstGeom prst="rect">
            <a:avLst/>
          </a:prstGeom>
          <a:noFill/>
          <a:ln w="9525">
            <a:noFill/>
          </a:ln>
        </p:spPr>
        <p:txBody>
          <a:bodyPr>
            <a:spAutoFit/>
          </a:bodyPr>
          <a:p>
            <a:pPr indent="0"/>
            <a:r>
              <a:rPr lang="zh-CN" altLang="en-US" b="1" i="1">
                <a:latin typeface="微软雅黑" panose="020B0503020204020204" pitchFamily="34" charset="-122"/>
                <a:ea typeface="微软雅黑" panose="020B0503020204020204" pitchFamily="34" charset="-122"/>
              </a:rPr>
              <a:t>给地方企业的建议</a:t>
            </a:r>
            <a:endParaRPr lang="zh-CN" altLang="en-US" b="1" i="1">
              <a:latin typeface="微软雅黑" panose="020B0503020204020204" pitchFamily="34" charset="-122"/>
              <a:ea typeface="微软雅黑" panose="020B0503020204020204" pitchFamily="34" charset="-122"/>
            </a:endParaRPr>
          </a:p>
        </p:txBody>
      </p:sp>
      <p:sp>
        <p:nvSpPr>
          <p:cNvPr id="30" name="矩形 2"/>
          <p:cNvSpPr/>
          <p:nvPr/>
        </p:nvSpPr>
        <p:spPr>
          <a:xfrm>
            <a:off x="458470" y="819150"/>
            <a:ext cx="8070215" cy="72898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1" name="矩形 3"/>
          <p:cNvSpPr/>
          <p:nvPr/>
        </p:nvSpPr>
        <p:spPr>
          <a:xfrm>
            <a:off x="855980" y="590550"/>
            <a:ext cx="7219315" cy="347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尽快熟悉RCEP各国关税优惠承诺，抢抓区域贸易高度便利化机遇，扩大优势产品出口和优质商品进口</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文本框 31"/>
          <p:cNvSpPr txBox="1"/>
          <p:nvPr/>
        </p:nvSpPr>
        <p:spPr>
          <a:xfrm>
            <a:off x="474980" y="971550"/>
            <a:ext cx="8054340" cy="506730"/>
          </a:xfrm>
          <a:prstGeom prst="rect">
            <a:avLst/>
          </a:prstGeom>
          <a:noFill/>
          <a:ln w="9525">
            <a:noFill/>
          </a:ln>
        </p:spPr>
        <p:txBody>
          <a:bodyPr wrap="square">
            <a:spAutoFit/>
          </a:bodyPr>
          <a:p>
            <a:pPr indent="0"/>
            <a:r>
              <a:rPr lang="zh-CN" altLang="en-US" sz="900" b="0">
                <a:ea typeface="宋体" panose="02010600030101010101" pitchFamily="2" charset="-122"/>
              </a:rPr>
              <a:t>企业要根据自身经营发展方向，认真研究我国与RCEP成员国间的国别关税减让情况，因国施策、扬长补短，着力扩大重点产品的进出口。一些地方商务主管部门已经着手对本省与RCEP成员国家的贸易情况开展深入分析，研究重点产品、重点企业和重点国别市场清单，为企业开拓市场提供参考。同时，企业也要密切关注RCEP各国海关程序、检验检疫等便利化承诺的落地情况，借助区域物流通关效率提升，实现跨境电商等外贸新业态的持续增长。</a:t>
            </a:r>
            <a:endParaRPr lang="zh-CN" altLang="en-US" sz="900" b="0">
              <a:ea typeface="宋体" panose="02010600030101010101" pitchFamily="2" charset="-122"/>
            </a:endParaRPr>
          </a:p>
        </p:txBody>
      </p:sp>
      <p:sp>
        <p:nvSpPr>
          <p:cNvPr id="33" name="矩形 2"/>
          <p:cNvSpPr/>
          <p:nvPr/>
        </p:nvSpPr>
        <p:spPr>
          <a:xfrm>
            <a:off x="475615" y="1733550"/>
            <a:ext cx="8054340" cy="6521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4" name="矩形 3"/>
          <p:cNvSpPr/>
          <p:nvPr/>
        </p:nvSpPr>
        <p:spPr>
          <a:xfrm>
            <a:off x="855980" y="1504950"/>
            <a:ext cx="7219950" cy="347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吃透用好原产地累积规则，深度参与区域产业链供应链</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 name="文本框 34"/>
          <p:cNvSpPr txBox="1"/>
          <p:nvPr/>
        </p:nvSpPr>
        <p:spPr>
          <a:xfrm>
            <a:off x="475615" y="1854835"/>
            <a:ext cx="8053070" cy="506730"/>
          </a:xfrm>
          <a:prstGeom prst="rect">
            <a:avLst/>
          </a:prstGeom>
          <a:noFill/>
          <a:ln w="9525">
            <a:noFill/>
          </a:ln>
        </p:spPr>
        <p:txBody>
          <a:bodyPr wrap="square">
            <a:spAutoFit/>
          </a:bodyPr>
          <a:p>
            <a:pPr indent="0"/>
            <a:r>
              <a:rPr lang="zh-CN" altLang="en-US" sz="900" b="0">
                <a:ea typeface="宋体" panose="02010600030101010101" pitchFamily="2" charset="-122"/>
              </a:rPr>
              <a:t>企业要充分认识RCEP原产地区域累积规则的商业价值，用好RCEP原产享惠门槛更低的优势，积极扩大中间产品生产规模，吸引更多有竞争力的投资者开展合作，积极参与本地区产业链供应链的重构，将企业生产和服务推向价值链的高端。企业要培养掌握原产地规则的专业人员，熟悉证书申领、自主声明、经核准出口商认证等各项业务，积极把握原产地累积规则机遇，将高质量实施RCEP全面纳入企业的国际化经营策略。</a:t>
            </a:r>
            <a:endParaRPr lang="zh-CN" altLang="en-US" sz="900" b="0">
              <a:ea typeface="宋体" panose="02010600030101010101" pitchFamily="2" charset="-122"/>
            </a:endParaRPr>
          </a:p>
        </p:txBody>
      </p:sp>
      <p:sp>
        <p:nvSpPr>
          <p:cNvPr id="36" name="矩形 2"/>
          <p:cNvSpPr/>
          <p:nvPr/>
        </p:nvSpPr>
        <p:spPr>
          <a:xfrm>
            <a:off x="475615" y="2571750"/>
            <a:ext cx="8053070" cy="69088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7" name="矩形 3"/>
          <p:cNvSpPr/>
          <p:nvPr/>
        </p:nvSpPr>
        <p:spPr>
          <a:xfrm>
            <a:off x="855345" y="2346325"/>
            <a:ext cx="7219950" cy="347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努力挖掘服务业和投资扩大开放带来的商机</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8" name="文本框 37"/>
          <p:cNvSpPr txBox="1"/>
          <p:nvPr/>
        </p:nvSpPr>
        <p:spPr>
          <a:xfrm>
            <a:off x="474980" y="2724150"/>
            <a:ext cx="8069580" cy="506730"/>
          </a:xfrm>
          <a:prstGeom prst="rect">
            <a:avLst/>
          </a:prstGeom>
          <a:noFill/>
          <a:ln w="9525">
            <a:noFill/>
          </a:ln>
        </p:spPr>
        <p:txBody>
          <a:bodyPr wrap="square">
            <a:spAutoFit/>
          </a:bodyPr>
          <a:p>
            <a:pPr indent="0"/>
            <a:r>
              <a:rPr lang="zh-CN" altLang="en-US" sz="900" b="0">
                <a:ea typeface="宋体" panose="02010600030101010101" pitchFamily="2" charset="-122"/>
              </a:rPr>
              <a:t>RCEP服务贸易和投资承诺开放力度大、透明度高，企业海外投资和提供跨境服务时将获得更强有力的保障。企业要抓住RCEP成员国开放的机遇，结合自身优势和特点，推动设计研发、信息、物流、电子商务、贸易融资等服务业发展，推动制造业和高端服务业融合发展，提升在价值链中的地位。特别是，协定有利于发展贸易新业态，包括有利于打造跨境电商供应链体系，有利于企业开展海外仓建设等，企业要积极把握这些发展动向，努力获得更大发展。</a:t>
            </a:r>
            <a:endParaRPr lang="zh-CN" altLang="en-US" sz="900" b="0">
              <a:ea typeface="宋体" panose="02010600030101010101" pitchFamily="2" charset="-122"/>
            </a:endParaRPr>
          </a:p>
        </p:txBody>
      </p:sp>
      <p:sp>
        <p:nvSpPr>
          <p:cNvPr id="39" name="矩形 2"/>
          <p:cNvSpPr/>
          <p:nvPr/>
        </p:nvSpPr>
        <p:spPr>
          <a:xfrm>
            <a:off x="482600" y="3473450"/>
            <a:ext cx="8047990" cy="58674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40" name="矩形 3"/>
          <p:cNvSpPr/>
          <p:nvPr/>
        </p:nvSpPr>
        <p:spPr>
          <a:xfrm>
            <a:off x="852170" y="3205480"/>
            <a:ext cx="7219950" cy="347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借助RCEP完善营商环境带来的利好，增强国际合作和竞争的本领</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文本框 40"/>
          <p:cNvSpPr txBox="1"/>
          <p:nvPr/>
        </p:nvSpPr>
        <p:spPr>
          <a:xfrm>
            <a:off x="483235" y="3541395"/>
            <a:ext cx="8053070" cy="506730"/>
          </a:xfrm>
          <a:prstGeom prst="rect">
            <a:avLst/>
          </a:prstGeom>
          <a:noFill/>
          <a:ln w="9525">
            <a:noFill/>
          </a:ln>
        </p:spPr>
        <p:txBody>
          <a:bodyPr wrap="square">
            <a:spAutoFit/>
          </a:bodyPr>
          <a:p>
            <a:pPr indent="0"/>
            <a:r>
              <a:rPr lang="zh-CN" sz="900" b="0">
                <a:ea typeface="宋体" panose="02010600030101010101" pitchFamily="2" charset="-122"/>
              </a:rPr>
              <a:t>RCEP达成了一套全面提升区域营商环境的高水平规则，在知识产权、电子商务、竞争政策等领域均提供了制度保障和良好的政策环境。企业要积极行动，在“走出去”中“测水温”，努力探索与区域各国开展贸易投资合作，在更广阔的国际环境中参与竞争，提升产品质量，提高企业的国际化经营能力和水平，实现高质量发展。</a:t>
            </a:r>
            <a:endParaRPr lang="zh-CN" sz="900" b="0">
              <a:ea typeface="宋体" panose="02010600030101010101" pitchFamily="2" charset="-122"/>
            </a:endParaRPr>
          </a:p>
        </p:txBody>
      </p:sp>
      <p:sp>
        <p:nvSpPr>
          <p:cNvPr id="2" name="矩形 2"/>
          <p:cNvSpPr/>
          <p:nvPr/>
        </p:nvSpPr>
        <p:spPr>
          <a:xfrm>
            <a:off x="475615" y="4271010"/>
            <a:ext cx="8053070" cy="803910"/>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 name="矩形 3"/>
          <p:cNvSpPr/>
          <p:nvPr/>
        </p:nvSpPr>
        <p:spPr>
          <a:xfrm>
            <a:off x="852170" y="4023360"/>
            <a:ext cx="7219950" cy="347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提高竞争意识，妥善应对挑战</a:t>
            </a:r>
            <a:endParaRPr lang="zh-CN" altLang="en-US" sz="1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458470" y="4406900"/>
            <a:ext cx="8061325" cy="645160"/>
          </a:xfrm>
          <a:prstGeom prst="rect">
            <a:avLst/>
          </a:prstGeom>
          <a:noFill/>
          <a:ln w="9525">
            <a:noFill/>
          </a:ln>
        </p:spPr>
        <p:txBody>
          <a:bodyPr wrap="square">
            <a:spAutoFit/>
          </a:bodyPr>
          <a:p>
            <a:pPr indent="0"/>
            <a:r>
              <a:rPr lang="zh-CN" sz="900" b="0">
                <a:ea typeface="宋体" panose="02010600030101010101" pitchFamily="2" charset="-122"/>
              </a:rPr>
              <a:t>企业要充分认识到，在RCEP统一大市场中，机遇与挑战并存。协定更高水平开放，在为企业带来机遇的同时，也将为部分行业和部分企业带来竞争压力和风险挑战。对此，企业要注重科学论证和风险防控，制定更合理的国际化经营策略，将转型升级的紧迫感转化为精益求精的实际行动，加快技术创新，提升核心竞争力。如确实遇到不公平竞争，比如倾销，企业也要善于利用贸易救济等协定允许的措施，维护企业合法利益。同时，建议企业积极与政府、行业协会、商务部门和驻外机构保持密切沟通，及时反映遇到的问题，寻求有关方面协助，争取积极协调解决有关问题。</a:t>
            </a:r>
            <a:endParaRPr lang="zh-CN" sz="900" b="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fill="hold"/>
                                        <p:tgtEl>
                                          <p:spTgt spid="30"/>
                                        </p:tgtEl>
                                        <p:attrNameLst>
                                          <p:attrName>ppt_x</p:attrName>
                                        </p:attrNameLst>
                                      </p:cBhvr>
                                      <p:tavLst>
                                        <p:tav tm="0">
                                          <p:val>
                                            <p:strVal val="#ppt_x"/>
                                          </p:val>
                                        </p:tav>
                                        <p:tav tm="100000">
                                          <p:val>
                                            <p:strVal val="#ppt_x"/>
                                          </p:val>
                                        </p:tav>
                                      </p:tavLst>
                                    </p:anim>
                                    <p:anim calcmode="lin" valueType="num">
                                      <p:cBhvr additive="base">
                                        <p:cTn id="11" dur="500" fill="hold"/>
                                        <p:tgtEl>
                                          <p:spTgt spid="30"/>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outVertical)">
                                      <p:cBhvr>
                                        <p:cTn id="15" dur="500"/>
                                        <p:tgtEl>
                                          <p:spTgt spid="34"/>
                                        </p:tgtEl>
                                      </p:cBhvr>
                                    </p:animEffect>
                                  </p:childTnLst>
                                </p:cTn>
                              </p:par>
                              <p:par>
                                <p:cTn id="16" presetID="2"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16" presetClass="entr" presetSubtype="37"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outVertical)">
                                      <p:cBhvr>
                                        <p:cTn id="23" dur="500"/>
                                        <p:tgtEl>
                                          <p:spTgt spid="37"/>
                                        </p:tgtEl>
                                      </p:cBhvr>
                                    </p:animEffect>
                                  </p:childTnLst>
                                </p:cTn>
                              </p:par>
                              <p:par>
                                <p:cTn id="24" presetID="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outVertical)">
                                      <p:cBhvr>
                                        <p:cTn id="31" dur="500"/>
                                        <p:tgtEl>
                                          <p:spTgt spid="40"/>
                                        </p:tgtEl>
                                      </p:cBhvr>
                                    </p:animEffect>
                                  </p:childTnLst>
                                </p:cTn>
                              </p:par>
                              <p:par>
                                <p:cTn id="32" presetID="2"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0-#ppt_h/2"/>
                                          </p:val>
                                        </p:tav>
                                        <p:tav tm="100000">
                                          <p:val>
                                            <p:strVal val="#ppt_y"/>
                                          </p:val>
                                        </p:tav>
                                      </p:tavLst>
                                    </p:anim>
                                  </p:childTnLst>
                                </p:cTn>
                              </p:par>
                            </p:childTnLst>
                          </p:cTn>
                        </p:par>
                        <p:par>
                          <p:cTn id="36" fill="hold">
                            <p:stCondLst>
                              <p:cond delay="2000"/>
                            </p:stCondLst>
                            <p:childTnLst>
                              <p:par>
                                <p:cTn id="37" presetID="16" presetClass="entr" presetSubtype="37"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outVertical)">
                                      <p:cBhvr>
                                        <p:cTn id="39" dur="500"/>
                                        <p:tgtEl>
                                          <p:spTgt spid="3"/>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0" grpId="0" bldLvl="0" animBg="1"/>
      <p:bldP spid="34" grpId="0" bldLvl="0" animBg="1"/>
      <p:bldP spid="33" grpId="0" bldLvl="0" animBg="1"/>
      <p:bldP spid="37" grpId="0" bldLvl="0" animBg="1"/>
      <p:bldP spid="36" grpId="0" bldLvl="0" animBg="1"/>
      <p:bldP spid="40" grpId="0" bldLvl="0" animBg="1"/>
      <p:bldP spid="39" grpId="0" bldLvl="0" animBg="1"/>
      <p:bldP spid="3" grpId="0" bldLvl="0" animBg="1"/>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 name="图片 103"/>
          <p:cNvPicPr/>
          <p:nvPr/>
        </p:nvPicPr>
        <p:blipFill>
          <a:blip r:embed="rId1"/>
          <a:stretch>
            <a:fillRect/>
          </a:stretch>
        </p:blipFill>
        <p:spPr>
          <a:xfrm>
            <a:off x="457200" y="1428750"/>
            <a:ext cx="5391785" cy="3200400"/>
          </a:xfrm>
          <a:prstGeom prst="rect">
            <a:avLst/>
          </a:prstGeom>
          <a:noFill/>
          <a:ln w="9525">
            <a:noFill/>
          </a:ln>
        </p:spPr>
      </p:pic>
      <p:pic>
        <p:nvPicPr>
          <p:cNvPr id="105" name="图片 104"/>
          <p:cNvPicPr/>
          <p:nvPr/>
        </p:nvPicPr>
        <p:blipFill>
          <a:blip r:embed="rId2"/>
          <a:srcRect l="15451" r="17582"/>
          <a:stretch>
            <a:fillRect/>
          </a:stretch>
        </p:blipFill>
        <p:spPr>
          <a:xfrm>
            <a:off x="6073140" y="1746885"/>
            <a:ext cx="2873375" cy="2411730"/>
          </a:xfrm>
          <a:prstGeom prst="rect">
            <a:avLst/>
          </a:prstGeom>
          <a:noFill/>
          <a:ln w="9525">
            <a:noFill/>
          </a:ln>
          <a:effectLst>
            <a:softEdge rad="254000"/>
          </a:effectLst>
        </p:spPr>
      </p:pic>
      <p:sp>
        <p:nvSpPr>
          <p:cNvPr id="106" name="文本框 105"/>
          <p:cNvSpPr txBox="1"/>
          <p:nvPr/>
        </p:nvSpPr>
        <p:spPr>
          <a:xfrm>
            <a:off x="457200" y="361950"/>
            <a:ext cx="8096885" cy="521970"/>
          </a:xfrm>
          <a:prstGeom prst="rect">
            <a:avLst/>
          </a:prstGeom>
          <a:noFill/>
          <a:ln w="9525">
            <a:noFill/>
          </a:ln>
        </p:spPr>
        <p:txBody>
          <a:bodyPr wrap="square">
            <a:spAutoFit/>
          </a:bodyPr>
          <a:p>
            <a:pPr indent="356870"/>
            <a:r>
              <a:rPr lang="zh-CN" sz="1400" b="1">
                <a:latin typeface="微软雅黑" panose="020B0503020204020204" pitchFamily="34" charset="-122"/>
                <a:ea typeface="微软雅黑" panose="020B0503020204020204" pitchFamily="34" charset="-122"/>
                <a:cs typeface="微软雅黑" panose="020B0503020204020204" pitchFamily="34" charset="-122"/>
              </a:rPr>
              <a:t>抓住</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RCEP</a:t>
            </a:r>
            <a:r>
              <a:rPr lang="zh-CN" sz="1400" b="1">
                <a:latin typeface="微软雅黑" panose="020B0503020204020204" pitchFamily="34" charset="-122"/>
                <a:ea typeface="微软雅黑" panose="020B0503020204020204" pitchFamily="34" charset="-122"/>
                <a:cs typeface="微软雅黑" panose="020B0503020204020204" pitchFamily="34" charset="-122"/>
              </a:rPr>
              <a:t>契机，推动区域内国家的经贸关系迈上新台阶，打造政治互信、经济融合和文化包容的利益、责任和命运共同体。</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pic>
        <p:nvPicPr>
          <p:cNvPr id="2097175" name="图片 20"/>
          <p:cNvPicPr>
            <a:picLocks noChangeAspect="1" noChangeArrowheads="1"/>
          </p:cNvPicPr>
          <p:nvPr/>
        </p:nvPicPr>
        <p:blipFill>
          <a:blip r:embed="rId1"/>
          <a:srcRect/>
          <a:stretch>
            <a:fillRect/>
          </a:stretch>
        </p:blipFill>
        <p:spPr bwMode="auto">
          <a:xfrm>
            <a:off x="1710102" y="338539"/>
            <a:ext cx="5611416" cy="2807494"/>
          </a:xfrm>
          <a:prstGeom prst="rect">
            <a:avLst/>
          </a:prstGeom>
          <a:noFill/>
          <a:ln>
            <a:noFill/>
          </a:ln>
        </p:spPr>
      </p:pic>
      <p:sp>
        <p:nvSpPr>
          <p:cNvPr id="1048680" name="文本框 12"/>
          <p:cNvSpPr txBox="1">
            <a:spLocks noChangeArrowheads="1"/>
          </p:cNvSpPr>
          <p:nvPr/>
        </p:nvSpPr>
        <p:spPr bwMode="auto">
          <a:xfrm>
            <a:off x="1894053" y="1657389"/>
            <a:ext cx="5243513" cy="990600"/>
          </a:xfrm>
          <a:prstGeom prst="rect">
            <a:avLst/>
          </a:prstGeom>
          <a:noFill/>
          <a:ln>
            <a:noFill/>
          </a:ln>
        </p:spPr>
        <p:txBody>
          <a:bodyPr wrap="square" lIns="68576" tIns="34289" rIns="68576"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pPr>
            <a:r>
              <a:rPr lang="zh-CN" altLang="en-US" sz="6000" b="1" dirty="0">
                <a:solidFill>
                  <a:srgbClr val="1C4885"/>
                </a:solidFill>
                <a:latin typeface="微软雅黑" panose="020B0503020204020204" pitchFamily="34" charset="-122"/>
                <a:ea typeface="微软雅黑" panose="020B0503020204020204" pitchFamily="34" charset="-122"/>
              </a:rPr>
              <a:t>谢  谢 </a:t>
            </a:r>
            <a:endParaRPr lang="zh-CN" altLang="en-US" sz="6000" b="1" dirty="0">
              <a:solidFill>
                <a:srgbClr val="1C4885"/>
              </a:solidFill>
              <a:latin typeface="微软雅黑" panose="020B0503020204020204" pitchFamily="34" charset="-122"/>
              <a:ea typeface="微软雅黑" panose="020B0503020204020204" pitchFamily="34" charset="-122"/>
            </a:endParaRPr>
          </a:p>
        </p:txBody>
      </p:sp>
      <p:grpSp>
        <p:nvGrpSpPr>
          <p:cNvPr id="104" name="组合 13"/>
          <p:cNvGrpSpPr>
            <a:grpSpLocks noChangeAspect="1"/>
          </p:cNvGrpSpPr>
          <p:nvPr/>
        </p:nvGrpSpPr>
        <p:grpSpPr bwMode="auto">
          <a:xfrm>
            <a:off x="5103019" y="2383631"/>
            <a:ext cx="4183856" cy="2611041"/>
            <a:chOff x="0" y="0"/>
            <a:chExt cx="5324473" cy="3322983"/>
          </a:xfrm>
        </p:grpSpPr>
        <p:pic>
          <p:nvPicPr>
            <p:cNvPr id="2097176" name="图片 14"/>
            <p:cNvPicPr>
              <a:picLocks noChangeAspect="1" noChangeArrowheads="1"/>
            </p:cNvPicPr>
            <p:nvPr/>
          </p:nvPicPr>
          <p:blipFill>
            <a:blip r:embed="rId2" cstate="print"/>
            <a:srcRect b="52040"/>
            <a:stretch>
              <a:fillRect/>
            </a:stretch>
          </p:blipFill>
          <p:spPr bwMode="auto">
            <a:xfrm>
              <a:off x="6344" y="0"/>
              <a:ext cx="5318129" cy="1642414"/>
            </a:xfrm>
            <a:prstGeom prst="rect">
              <a:avLst/>
            </a:prstGeom>
            <a:noFill/>
            <a:ln>
              <a:noFill/>
            </a:ln>
          </p:spPr>
        </p:pic>
        <p:pic>
          <p:nvPicPr>
            <p:cNvPr id="2097177" name="图片 15"/>
            <p:cNvPicPr>
              <a:picLocks noChangeAspect="1" noChangeArrowheads="1"/>
            </p:cNvPicPr>
            <p:nvPr/>
          </p:nvPicPr>
          <p:blipFill>
            <a:blip r:embed="rId2" cstate="print"/>
            <a:srcRect t="50633" r="2628"/>
            <a:stretch>
              <a:fillRect/>
            </a:stretch>
          </p:blipFill>
          <p:spPr bwMode="auto">
            <a:xfrm>
              <a:off x="0" y="1632435"/>
              <a:ext cx="5178427" cy="1690548"/>
            </a:xfrm>
            <a:prstGeom prst="rect">
              <a:avLst/>
            </a:prstGeom>
            <a:noFill/>
            <a:ln>
              <a:noFill/>
            </a:ln>
          </p:spPr>
        </p:pic>
      </p:grpSp>
      <p:sp>
        <p:nvSpPr>
          <p:cNvPr id="1048681" name="文本框 12"/>
          <p:cNvSpPr txBox="1">
            <a:spLocks noChangeArrowheads="1"/>
          </p:cNvSpPr>
          <p:nvPr/>
        </p:nvSpPr>
        <p:spPr bwMode="auto">
          <a:xfrm>
            <a:off x="3677610" y="2837842"/>
            <a:ext cx="1676400" cy="436245"/>
          </a:xfrm>
          <a:prstGeom prst="rect">
            <a:avLst/>
          </a:prstGeom>
          <a:noFill/>
          <a:ln>
            <a:noFill/>
          </a:ln>
        </p:spPr>
        <p:txBody>
          <a:bodyPr wrap="square" lIns="68576" tIns="34289" rIns="68576" bIns="3428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pPr>
            <a:r>
              <a:rPr lang="en-US" altLang="zh-CN" sz="2400" b="1" dirty="0">
                <a:solidFill>
                  <a:srgbClr val="1C4885"/>
                </a:solidFill>
                <a:latin typeface="微软雅黑" panose="020B0503020204020204" pitchFamily="34" charset="-122"/>
                <a:ea typeface="微软雅黑" panose="020B0503020204020204" pitchFamily="34" charset="-122"/>
              </a:rPr>
              <a:t>2022.3</a:t>
            </a:r>
            <a:endParaRPr lang="zh-CN" altLang="en-US" sz="2400" b="1" dirty="0">
              <a:solidFill>
                <a:srgbClr val="1C4885"/>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680"/>
                                        </p:tgtEl>
                                        <p:attrNameLst>
                                          <p:attrName>style.visibility</p:attrName>
                                        </p:attrNameLst>
                                      </p:cBhvr>
                                      <p:to>
                                        <p:strVal val="visible"/>
                                      </p:to>
                                    </p:set>
                                    <p:animEffect transition="in" filter="fade">
                                      <p:cBhvr>
                                        <p:cTn id="7" dur="1000"/>
                                        <p:tgtEl>
                                          <p:spTgt spid="1048680"/>
                                        </p:tgtEl>
                                      </p:cBhvr>
                                    </p:animEffect>
                                    <p:anim calcmode="lin" valueType="num">
                                      <p:cBhvr>
                                        <p:cTn id="8" dur="1000" fill="hold"/>
                                        <p:tgtEl>
                                          <p:spTgt spid="1048680"/>
                                        </p:tgtEl>
                                        <p:attrNameLst>
                                          <p:attrName>ppt_x</p:attrName>
                                        </p:attrNameLst>
                                      </p:cBhvr>
                                      <p:tavLst>
                                        <p:tav tm="0">
                                          <p:val>
                                            <p:strVal val="#ppt_x"/>
                                          </p:val>
                                        </p:tav>
                                        <p:tav tm="100000">
                                          <p:val>
                                            <p:strVal val="#ppt_x"/>
                                          </p:val>
                                        </p:tav>
                                      </p:tavLst>
                                    </p:anim>
                                    <p:anim calcmode="lin" valueType="num">
                                      <p:cBhvr>
                                        <p:cTn id="9" dur="1000" fill="hold"/>
                                        <p:tgtEl>
                                          <p:spTgt spid="10486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8681"/>
                                        </p:tgtEl>
                                        <p:attrNameLst>
                                          <p:attrName>style.visibility</p:attrName>
                                        </p:attrNameLst>
                                      </p:cBhvr>
                                      <p:to>
                                        <p:strVal val="visible"/>
                                      </p:to>
                                    </p:set>
                                    <p:animEffect transition="in" filter="fade">
                                      <p:cBhvr>
                                        <p:cTn id="12" dur="1000"/>
                                        <p:tgtEl>
                                          <p:spTgt spid="1048681"/>
                                        </p:tgtEl>
                                      </p:cBhvr>
                                    </p:animEffect>
                                    <p:anim calcmode="lin" valueType="num">
                                      <p:cBhvr>
                                        <p:cTn id="13" dur="1000" fill="hold"/>
                                        <p:tgtEl>
                                          <p:spTgt spid="1048681"/>
                                        </p:tgtEl>
                                        <p:attrNameLst>
                                          <p:attrName>ppt_x</p:attrName>
                                        </p:attrNameLst>
                                      </p:cBhvr>
                                      <p:tavLst>
                                        <p:tav tm="0">
                                          <p:val>
                                            <p:strVal val="#ppt_x"/>
                                          </p:val>
                                        </p:tav>
                                        <p:tav tm="100000">
                                          <p:val>
                                            <p:strVal val="#ppt_x"/>
                                          </p:val>
                                        </p:tav>
                                      </p:tavLst>
                                    </p:anim>
                                    <p:anim calcmode="lin" valueType="num">
                                      <p:cBhvr>
                                        <p:cTn id="14" dur="1000" fill="hold"/>
                                        <p:tgtEl>
                                          <p:spTgt spid="1048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0" grpId="0"/>
      <p:bldP spid="10486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54330" y="1910715"/>
            <a:ext cx="4751070" cy="1322070"/>
          </a:xfrm>
          <a:prstGeom prst="rect">
            <a:avLst/>
          </a:prstGeom>
          <a:noFill/>
          <a:ln w="9525">
            <a:noFill/>
          </a:ln>
        </p:spPr>
        <p:txBody>
          <a:bodyPr wrap="square">
            <a:spAutoFit/>
          </a:bodyPr>
          <a:p>
            <a:pPr indent="0">
              <a:lnSpc>
                <a:spcPct val="100000"/>
              </a:lnSpc>
            </a:pPr>
            <a:r>
              <a:rPr lang="en-US" sz="16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sz="16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年1月1日，</a:t>
            </a:r>
            <a:r>
              <a:rPr lang="zh-CN"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由东盟发起，中国、日本、韩国等共15国参加的区域全面经济伙伴关系协定（RCEP）正式生效。</a:t>
            </a:r>
            <a:endParaRPr lang="zh-CN"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00000"/>
              </a:lnSpc>
            </a:pPr>
            <a:r>
              <a:rPr lang="zh-CN"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标志着全球人口最多、经济规模最大、最具有发展潜力的自由贸易区正式落地。</a:t>
            </a:r>
            <a:endPar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1" name="图片 100"/>
          <p:cNvPicPr/>
          <p:nvPr/>
        </p:nvPicPr>
        <p:blipFill>
          <a:blip r:embed="rId1"/>
          <a:srcRect l="2030" t="8222" r="1353"/>
          <a:stretch>
            <a:fillRect/>
          </a:stretch>
        </p:blipFill>
        <p:spPr>
          <a:xfrm>
            <a:off x="5181600" y="514350"/>
            <a:ext cx="2898140" cy="4004310"/>
          </a:xfrm>
          <a:prstGeom prst="round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rcRect l="23713" t="9939" r="19684" b="10547"/>
          <a:stretch>
            <a:fillRect/>
          </a:stretch>
        </p:blipFill>
        <p:spPr>
          <a:xfrm>
            <a:off x="5943600" y="2343150"/>
            <a:ext cx="2346325" cy="2308225"/>
          </a:xfrm>
          <a:prstGeom prst="ellipse">
            <a:avLst/>
          </a:prstGeom>
          <a:noFill/>
          <a:ln w="9525">
            <a:noFill/>
          </a:ln>
        </p:spPr>
      </p:pic>
      <p:pic>
        <p:nvPicPr>
          <p:cNvPr id="102" name="图片 101"/>
          <p:cNvPicPr/>
          <p:nvPr/>
        </p:nvPicPr>
        <p:blipFill>
          <a:blip r:embed="rId2"/>
          <a:srcRect l="12816" t="2997" r="16976" b="2597"/>
          <a:stretch>
            <a:fillRect/>
          </a:stretch>
        </p:blipFill>
        <p:spPr>
          <a:xfrm>
            <a:off x="685800" y="285750"/>
            <a:ext cx="2400300" cy="2400300"/>
          </a:xfrm>
          <a:prstGeom prst="ellipse">
            <a:avLst/>
          </a:prstGeom>
          <a:noFill/>
          <a:ln w="9525">
            <a:noFill/>
          </a:ln>
        </p:spPr>
      </p:pic>
      <p:sp>
        <p:nvSpPr>
          <p:cNvPr id="103" name="文本框 102"/>
          <p:cNvSpPr txBox="1"/>
          <p:nvPr/>
        </p:nvSpPr>
        <p:spPr>
          <a:xfrm>
            <a:off x="3352800" y="895033"/>
            <a:ext cx="5080000" cy="829945"/>
          </a:xfrm>
          <a:prstGeom prst="rect">
            <a:avLst/>
          </a:prstGeom>
          <a:noFill/>
          <a:ln w="9525">
            <a:noFill/>
          </a:ln>
        </p:spPr>
        <p:txBody>
          <a:bodyPr>
            <a:spAutoFit/>
          </a:bodyPr>
          <a:p>
            <a:pPr indent="355600"/>
            <a:r>
              <a:rPr lang="zh-CN" sz="1600" b="1" i="1">
                <a:latin typeface="微软雅黑" panose="020B0503020204020204" pitchFamily="34" charset="-122"/>
                <a:ea typeface="微软雅黑" panose="020B0503020204020204" pitchFamily="34" charset="-122"/>
                <a:cs typeface="微软雅黑" panose="020B0503020204020204" pitchFamily="34" charset="-122"/>
              </a:rPr>
              <a:t>“要践行真正的多边主义，坚持对话而不对抗、包容而不排他、融合而不脱钩，坚定维护以世界贸易组织为核心的多边贸易体制。”</a:t>
            </a:r>
            <a:endParaRPr lang="zh-CN" altLang="en-US" sz="1600"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533400" y="3181350"/>
            <a:ext cx="5080000" cy="829945"/>
          </a:xfrm>
          <a:prstGeom prst="rect">
            <a:avLst/>
          </a:prstGeom>
          <a:noFill/>
          <a:ln w="9525">
            <a:noFill/>
          </a:ln>
        </p:spPr>
        <p:txBody>
          <a:bodyPr>
            <a:spAutoFit/>
          </a:bodyPr>
          <a:p>
            <a:pPr indent="355600"/>
            <a:r>
              <a:rPr lang="en-US" sz="1600" b="1" i="1">
                <a:latin typeface="微软雅黑" panose="020B0503020204020204" pitchFamily="34" charset="-122"/>
                <a:ea typeface="微软雅黑" panose="020B0503020204020204" pitchFamily="34" charset="-122"/>
                <a:cs typeface="微软雅黑" panose="020B0503020204020204" pitchFamily="34" charset="-122"/>
              </a:rPr>
              <a:t>“</a:t>
            </a:r>
            <a:r>
              <a:rPr lang="zh-CN" sz="1600" b="1" i="1">
                <a:latin typeface="微软雅黑" panose="020B0503020204020204" pitchFamily="34" charset="-122"/>
                <a:ea typeface="微软雅黑" panose="020B0503020204020204" pitchFamily="34" charset="-122"/>
                <a:cs typeface="微软雅黑" panose="020B0503020204020204" pitchFamily="34" charset="-122"/>
              </a:rPr>
              <a:t>要支持企业抓住协定实施的契机，增强参与国际市场竞争力，进一步提升贸易和投资发展水平，倒逼国内产业升级。</a:t>
            </a:r>
            <a:r>
              <a:rPr lang="en-US" sz="1600" b="1" i="1">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600"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 name="文本框 103"/>
          <p:cNvSpPr txBox="1"/>
          <p:nvPr/>
        </p:nvSpPr>
        <p:spPr>
          <a:xfrm>
            <a:off x="2971800" y="4781550"/>
            <a:ext cx="5543550" cy="275590"/>
          </a:xfrm>
          <a:prstGeom prst="rect">
            <a:avLst/>
          </a:prstGeom>
          <a:noFill/>
          <a:ln w="9525">
            <a:noFill/>
          </a:ln>
        </p:spPr>
        <p:txBody>
          <a:bodyPr wrap="square">
            <a:spAutoFit/>
          </a:bodyPr>
          <a:p>
            <a:pPr indent="0"/>
            <a:r>
              <a:rPr lang="zh-CN" sz="12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《关于高质量实施&lt;区域全面经济伙伴关系协定&gt;（RCEP）的指导意见》</a:t>
            </a:r>
            <a:endParaRPr lang="zh-CN" altLang="en-US" sz="12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67" name="Picture 2"/>
          <p:cNvPicPr>
            <a:picLocks noChangeAspect="1" noChangeArrowheads="1"/>
          </p:cNvPicPr>
          <p:nvPr/>
        </p:nvPicPr>
        <p:blipFill>
          <a:blip r:embed="rId1"/>
          <a:srcRect/>
          <a:stretch>
            <a:fillRect/>
          </a:stretch>
        </p:blipFill>
        <p:spPr bwMode="auto">
          <a:xfrm>
            <a:off x="0" y="57150"/>
            <a:ext cx="5636895" cy="666750"/>
          </a:xfrm>
          <a:prstGeom prst="rect">
            <a:avLst/>
          </a:prstGeom>
          <a:noFill/>
          <a:ln>
            <a:noFill/>
          </a:ln>
          <a:effectLst/>
        </p:spPr>
      </p:pic>
      <p:sp>
        <p:nvSpPr>
          <p:cNvPr id="2" name="椭圆 1"/>
          <p:cNvSpPr/>
          <p:nvPr/>
        </p:nvSpPr>
        <p:spPr>
          <a:xfrm>
            <a:off x="862965" y="1505585"/>
            <a:ext cx="25908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3" name="图片 102"/>
          <p:cNvPicPr/>
          <p:nvPr/>
        </p:nvPicPr>
        <p:blipFill>
          <a:blip r:embed="rId2"/>
          <a:srcRect l="12890" t="6700" r="12890" b="-6700"/>
          <a:stretch>
            <a:fillRect/>
          </a:stretch>
        </p:blipFill>
        <p:spPr>
          <a:xfrm>
            <a:off x="1040130" y="1962785"/>
            <a:ext cx="2236470" cy="2139315"/>
          </a:xfrm>
          <a:prstGeom prst="ellipse">
            <a:avLst/>
          </a:prstGeom>
          <a:noFill/>
          <a:ln w="9525">
            <a:noFill/>
          </a:ln>
        </p:spPr>
      </p:pic>
      <p:sp>
        <p:nvSpPr>
          <p:cNvPr id="104" name="文本框 103"/>
          <p:cNvSpPr txBox="1"/>
          <p:nvPr/>
        </p:nvSpPr>
        <p:spPr>
          <a:xfrm>
            <a:off x="3810000" y="1810385"/>
            <a:ext cx="4639310" cy="922020"/>
          </a:xfrm>
          <a:prstGeom prst="rect">
            <a:avLst/>
          </a:prstGeom>
          <a:noFill/>
          <a:ln w="9525">
            <a:noFill/>
          </a:ln>
        </p:spPr>
        <p:txBody>
          <a:bodyPr wrap="square">
            <a:spAutoFit/>
          </a:bodyPr>
          <a:p>
            <a:pPr indent="0"/>
            <a:r>
              <a:rPr lang="en-US"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RCEP</a:t>
            </a:r>
            <a:r>
              <a:rPr lang="zh-CN"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的生效，使我国和日本</a:t>
            </a:r>
            <a:r>
              <a:rPr lang="zh-CN" b="1" u="sng">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首次</a:t>
            </a:r>
            <a:r>
              <a:rPr lang="zh-CN"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达成自贸安排，也是</a:t>
            </a:r>
            <a:r>
              <a:rPr lang="zh-CN" b="1" u="sng">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首次</a:t>
            </a:r>
            <a:r>
              <a:rPr lang="zh-CN"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将中国、日本和韩国三大经济体纳入</a:t>
            </a:r>
            <a:r>
              <a:rPr lang="zh-CN" b="1" u="sng">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同一框架</a:t>
            </a:r>
            <a:endParaRPr lang="zh-CN" altLang="en-US" b="1" u="sng">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667000" y="1210310"/>
            <a:ext cx="718185" cy="337185"/>
          </a:xfrm>
          <a:prstGeom prst="rect">
            <a:avLst/>
          </a:prstGeom>
          <a:noFill/>
          <a:ln w="9525">
            <a:noFill/>
          </a:ln>
        </p:spPr>
        <p:txBody>
          <a:bodyPr wrap="square">
            <a:spAutoFit/>
          </a:bodyPr>
          <a:p>
            <a:pPr indent="0"/>
            <a:r>
              <a:rPr lang="en-US" sz="1600" b="1">
                <a:solidFill>
                  <a:srgbClr val="000000"/>
                </a:solidFill>
                <a:latin typeface="微软雅黑" panose="020B0503020204020204" pitchFamily="34" charset="-122"/>
                <a:ea typeface="微软雅黑" panose="020B0503020204020204" pitchFamily="34" charset="-122"/>
              </a:rPr>
              <a:t>8</a:t>
            </a:r>
            <a:r>
              <a:rPr lang="en-US" sz="1600" b="1">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en-US" sz="1600" b="1">
                <a:solidFill>
                  <a:srgbClr val="000000"/>
                </a:solidFill>
                <a:latin typeface="微软雅黑" panose="020B0503020204020204" pitchFamily="34" charset="-122"/>
                <a:ea typeface="微软雅黑" panose="020B0503020204020204" pitchFamily="34" charset="-122"/>
              </a:rPr>
              <a:t>%</a:t>
            </a:r>
            <a:endParaRPr lang="en-US" altLang="en-US" sz="1600" b="1">
              <a:solidFill>
                <a:srgbClr val="000000"/>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H="1">
            <a:off x="2158365" y="1455420"/>
            <a:ext cx="584835" cy="65976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24000" y="1581785"/>
            <a:ext cx="982345" cy="368300"/>
          </a:xfrm>
          <a:prstGeom prst="rect">
            <a:avLst/>
          </a:prstGeom>
          <a:noFill/>
        </p:spPr>
        <p:txBody>
          <a:bodyPr wrap="square" rtlCol="0">
            <a:spAutoFit/>
            <a:scene3d>
              <a:camera prst="orthographicFront"/>
              <a:lightRig rig="threePt" dir="t"/>
            </a:scene3d>
          </a:bodyPr>
          <a:p>
            <a:r>
              <a:rPr lang="en-US" altLang="zh-CN"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RCEP</a:t>
            </a:r>
            <a:endParaRPr lang="en-US" altLang="zh-CN"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3810000" y="3181985"/>
            <a:ext cx="5110480" cy="645160"/>
          </a:xfrm>
          <a:prstGeom prst="rect">
            <a:avLst/>
          </a:prstGeom>
          <a:noFill/>
          <a:ln w="9525">
            <a:noFill/>
          </a:ln>
        </p:spPr>
        <p:txBody>
          <a:bodyPr wrap="square">
            <a:spAutoFit/>
          </a:bodyPr>
          <a:p>
            <a:pPr indent="0"/>
            <a:r>
              <a:rPr lang="zh-CN"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今</a:t>
            </a:r>
            <a:r>
              <a:rPr lang="zh-CN" b="1">
                <a:latin typeface="微软雅黑" panose="020B0503020204020204" pitchFamily="34" charset="-122"/>
                <a:ea typeface="微软雅黑" panose="020B0503020204020204" pitchFamily="34" charset="-122"/>
                <a:cs typeface="微软雅黑" panose="020B0503020204020204" pitchFamily="34" charset="-122"/>
              </a:rPr>
              <a:t>年是中日建交</a:t>
            </a:r>
            <a:r>
              <a:rPr lang="en-US" b="1" u="sng">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50</a:t>
            </a:r>
            <a:r>
              <a:rPr lang="zh-CN" b="1" u="sng">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周年</a:t>
            </a:r>
            <a:r>
              <a:rPr lang="zh-CN" b="1">
                <a:latin typeface="微软雅黑" panose="020B0503020204020204" pitchFamily="34" charset="-122"/>
                <a:ea typeface="微软雅黑" panose="020B0503020204020204" pitchFamily="34" charset="-122"/>
                <a:cs typeface="微软雅黑" panose="020B0503020204020204" pitchFamily="34" charset="-122"/>
              </a:rPr>
              <a:t>，中韩建交</a:t>
            </a:r>
            <a:r>
              <a:rPr lang="en-US" b="1" u="sng">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30</a:t>
            </a:r>
            <a:r>
              <a:rPr lang="zh-CN" b="1" u="sng">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周年</a:t>
            </a:r>
            <a:endParaRPr lang="zh-CN"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altLang="en-US" b="1">
                <a:latin typeface="微软雅黑" panose="020B0503020204020204" pitchFamily="34" charset="-122"/>
                <a:ea typeface="微软雅黑" panose="020B0503020204020204" pitchFamily="34" charset="-122"/>
                <a:cs typeface="微软雅黑" panose="020B0503020204020204" pitchFamily="34" charset="-122"/>
              </a:rPr>
              <a:t>携手日韩深化RCEP框架下的互利合作</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304800" y="133350"/>
            <a:ext cx="5102860" cy="460375"/>
          </a:xfrm>
          <a:prstGeom prst="rect">
            <a:avLst/>
          </a:prstGeom>
          <a:noFill/>
          <a:ln w="9525">
            <a:noFill/>
          </a:ln>
        </p:spPr>
        <p:txBody>
          <a:bodyPr wrap="square">
            <a:spAutoFit/>
          </a:bodyPr>
          <a:p>
            <a:pPr indent="355600"/>
            <a:r>
              <a:rPr sz="2400" b="1" i="1">
                <a:latin typeface="微软雅黑" panose="020B0503020204020204" pitchFamily="34" charset="-122"/>
                <a:ea typeface="微软雅黑" panose="020B0503020204020204" pitchFamily="34" charset="-122"/>
                <a:cs typeface="微软雅黑" panose="020B0503020204020204" pitchFamily="34" charset="-122"/>
              </a:rPr>
              <a:t>RCEP框架下的中日韩经贸关系</a:t>
            </a:r>
            <a:endParaRPr sz="2400" b="1" i="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67" name="Picture 2"/>
          <p:cNvPicPr>
            <a:picLocks noChangeAspect="1" noChangeArrowheads="1"/>
          </p:cNvPicPr>
          <p:nvPr/>
        </p:nvPicPr>
        <p:blipFill>
          <a:blip r:embed="rId1"/>
          <a:srcRect/>
          <a:stretch>
            <a:fillRect/>
          </a:stretch>
        </p:blipFill>
        <p:spPr bwMode="auto">
          <a:xfrm>
            <a:off x="0" y="57150"/>
            <a:ext cx="7047230" cy="666750"/>
          </a:xfrm>
          <a:prstGeom prst="rect">
            <a:avLst/>
          </a:prstGeom>
          <a:noFill/>
          <a:ln>
            <a:noFill/>
          </a:ln>
          <a:effectLst/>
        </p:spPr>
      </p:pic>
      <p:sp>
        <p:nvSpPr>
          <p:cNvPr id="103" name="文本框 102"/>
          <p:cNvSpPr txBox="1"/>
          <p:nvPr/>
        </p:nvSpPr>
        <p:spPr>
          <a:xfrm>
            <a:off x="304800" y="133350"/>
            <a:ext cx="7237095" cy="460375"/>
          </a:xfrm>
          <a:prstGeom prst="rect">
            <a:avLst/>
          </a:prstGeom>
          <a:noFill/>
          <a:ln w="9525">
            <a:noFill/>
          </a:ln>
        </p:spPr>
        <p:txBody>
          <a:bodyPr wrap="square">
            <a:spAutoFit/>
          </a:bodyPr>
          <a:p>
            <a:pPr indent="355600"/>
            <a:r>
              <a:rPr lang="en-US" altLang="zh-CN" sz="2400" b="1" i="1">
                <a:latin typeface="微软雅黑" panose="020B0503020204020204" pitchFamily="34" charset="-122"/>
                <a:ea typeface="微软雅黑" panose="020B0503020204020204" pitchFamily="34" charset="-122"/>
                <a:cs typeface="微软雅黑" panose="020B0503020204020204" pitchFamily="34" charset="-122"/>
              </a:rPr>
              <a:t>RCEP</a:t>
            </a:r>
            <a:r>
              <a:rPr lang="zh-CN" altLang="en-US" sz="2400" b="1" i="1">
                <a:latin typeface="微软雅黑" panose="020B0503020204020204" pitchFamily="34" charset="-122"/>
                <a:ea typeface="微软雅黑" panose="020B0503020204020204" pitchFamily="34" charset="-122"/>
                <a:cs typeface="微软雅黑" panose="020B0503020204020204" pitchFamily="34" charset="-122"/>
              </a:rPr>
              <a:t>特点、意义、对中日韩经贸的影响</a:t>
            </a:r>
            <a:endParaRPr lang="zh-CN" altLang="en-US" sz="2400"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381000" y="1352550"/>
            <a:ext cx="2743200" cy="2591435"/>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3312795" y="1352550"/>
            <a:ext cx="2658110" cy="2605405"/>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6145530" y="1352550"/>
            <a:ext cx="2564130" cy="260604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文本框 103"/>
          <p:cNvSpPr txBox="1"/>
          <p:nvPr/>
        </p:nvSpPr>
        <p:spPr>
          <a:xfrm>
            <a:off x="533400" y="1504950"/>
            <a:ext cx="2409190" cy="2245360"/>
          </a:xfrm>
          <a:prstGeom prst="rect">
            <a:avLst/>
          </a:prstGeom>
          <a:noFill/>
          <a:ln w="9525">
            <a:noFill/>
          </a:ln>
        </p:spPr>
        <p:txBody>
          <a:bodyPr wrap="square">
            <a:spAutoFit/>
          </a:bodyPr>
          <a:p>
            <a:pPr indent="355600"/>
            <a:r>
              <a:rPr lang="zh-CN" sz="1400">
                <a:ea typeface="宋体" panose="02010600030101010101" pitchFamily="2" charset="-122"/>
              </a:rPr>
              <a:t>采用区域原产地累积规则，支持区域产业链供应链的发展；采用新技术推动海关便利化，促进新型跨境物流发展；采用负面清单作出投资准入承诺，大大提升了投资政策的透明度；协定还纳入高水平的知识立权电子商务章节，适应数字经济时代的需要。</a:t>
            </a:r>
            <a:endParaRPr lang="zh-CN" altLang="en-US" sz="1400">
              <a:ea typeface="宋体" panose="02010600030101010101" pitchFamily="2" charset="-122"/>
            </a:endParaRPr>
          </a:p>
        </p:txBody>
      </p:sp>
      <p:sp>
        <p:nvSpPr>
          <p:cNvPr id="6" name="文本框 5"/>
          <p:cNvSpPr txBox="1"/>
          <p:nvPr/>
        </p:nvSpPr>
        <p:spPr>
          <a:xfrm>
            <a:off x="3571875" y="1276350"/>
            <a:ext cx="2244090" cy="1814830"/>
          </a:xfrm>
          <a:prstGeom prst="rect">
            <a:avLst/>
          </a:prstGeom>
          <a:noFill/>
          <a:ln w="9525">
            <a:noFill/>
          </a:ln>
        </p:spPr>
        <p:txBody>
          <a:bodyPr wrap="square">
            <a:spAutoFit/>
          </a:bodyPr>
          <a:p>
            <a:pPr indent="355600"/>
            <a:br>
              <a:rPr lang="zh-CN" altLang="en-US" sz="1400">
                <a:latin typeface="宋体" panose="02010600030101010101" pitchFamily="2" charset="-122"/>
                <a:ea typeface="宋体" panose="02010600030101010101" pitchFamily="2" charset="-122"/>
                <a:cs typeface="宋体" panose="02010600030101010101" pitchFamily="2" charset="-122"/>
              </a:rPr>
            </a:br>
            <a:r>
              <a:rPr lang="zh-CN" altLang="en-US" sz="1400">
                <a:latin typeface="宋体" panose="02010600030101010101" pitchFamily="2" charset="-122"/>
                <a:ea typeface="宋体" panose="02010600030101010101" pitchFamily="2" charset="-122"/>
                <a:cs typeface="宋体" panose="02010600030101010101" pitchFamily="2" charset="-122"/>
              </a:rPr>
              <a:t>RCEP将助力中国形成国内国际双循环创新发展格局。</a:t>
            </a:r>
            <a:br>
              <a:rPr lang="zh-CN" altLang="en-US" sz="1400">
                <a:latin typeface="宋体" panose="02010600030101010101" pitchFamily="2" charset="-122"/>
                <a:ea typeface="宋体" panose="02010600030101010101" pitchFamily="2" charset="-122"/>
                <a:cs typeface="宋体" panose="02010600030101010101" pitchFamily="2" charset="-122"/>
              </a:rPr>
            </a:br>
            <a:r>
              <a:rPr lang="zh-CN" altLang="en-US" sz="1400">
                <a:latin typeface="宋体" panose="02010600030101010101" pitchFamily="2" charset="-122"/>
                <a:ea typeface="宋体" panose="02010600030101010101" pitchFamily="2" charset="-122"/>
                <a:cs typeface="宋体" panose="02010600030101010101" pitchFamily="2" charset="-122"/>
              </a:rPr>
              <a:t>RCEP协定签署区域内将形成统一的经贸规则和便利的跨国营商环境。</a:t>
            </a:r>
            <a:br>
              <a:rPr lang="zh-CN" altLang="en-US" sz="1400">
                <a:latin typeface="宋体" panose="02010600030101010101" pitchFamily="2" charset="-122"/>
                <a:ea typeface="宋体" panose="02010600030101010101" pitchFamily="2" charset="-122"/>
                <a:cs typeface="宋体" panose="02010600030101010101" pitchFamily="2" charset="-122"/>
              </a:rPr>
            </a:br>
            <a:r>
              <a:rPr lang="zh-CN" altLang="en-US" sz="1400">
                <a:latin typeface="宋体" panose="02010600030101010101" pitchFamily="2" charset="-122"/>
                <a:ea typeface="宋体" panose="02010600030101010101" pitchFamily="2" charset="-122"/>
                <a:cs typeface="宋体" panose="02010600030101010101" pitchFamily="2" charset="-122"/>
              </a:rPr>
              <a:t>RCEP将构建安全、稳定的产业链供应链。</a:t>
            </a:r>
            <a:endParaRPr lang="zh-CN" altLang="en-US" sz="14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6363335" y="1505585"/>
            <a:ext cx="2095500" cy="2030095"/>
          </a:xfrm>
          <a:prstGeom prst="rect">
            <a:avLst/>
          </a:prstGeom>
          <a:noFill/>
          <a:ln w="9525">
            <a:noFill/>
          </a:ln>
        </p:spPr>
        <p:txBody>
          <a:bodyPr wrap="square">
            <a:spAutoFit/>
          </a:bodyPr>
          <a:p>
            <a:pPr indent="0"/>
            <a:r>
              <a:rPr lang="zh-CN" sz="1400">
                <a:latin typeface="宋体" panose="02010600030101010101" pitchFamily="2" charset="-122"/>
                <a:ea typeface="宋体" panose="02010600030101010101" pitchFamily="2" charset="-122"/>
                <a:cs typeface="宋体" panose="02010600030101010101" pitchFamily="2" charset="-122"/>
              </a:rPr>
              <a:t>RCEP的生效，增强了中日韩产业链供应链的稳定性与韧性。</a:t>
            </a:r>
            <a:endParaRPr lang="zh-CN" sz="1400">
              <a:latin typeface="宋体" panose="02010600030101010101" pitchFamily="2" charset="-122"/>
              <a:ea typeface="宋体" panose="02010600030101010101" pitchFamily="2" charset="-122"/>
              <a:cs typeface="宋体" panose="02010600030101010101" pitchFamily="2" charset="-122"/>
            </a:endParaRPr>
          </a:p>
          <a:p>
            <a:pPr indent="0"/>
            <a:r>
              <a:rPr lang="zh-CN" altLang="en-US" sz="1400">
                <a:latin typeface="宋体" panose="02010600030101010101" pitchFamily="2" charset="-122"/>
                <a:ea typeface="宋体" panose="02010600030101010101" pitchFamily="2" charset="-122"/>
                <a:cs typeface="宋体" panose="02010600030101010101" pitchFamily="2" charset="-122"/>
              </a:rPr>
              <a:t>RCEP的生效，有利于中日韩经济深度融合与强化地区产业链合作。</a:t>
            </a:r>
            <a:endParaRPr lang="zh-CN" altLang="en-US" sz="1400">
              <a:latin typeface="宋体" panose="02010600030101010101" pitchFamily="2" charset="-122"/>
              <a:ea typeface="宋体" panose="02010600030101010101" pitchFamily="2" charset="-122"/>
              <a:cs typeface="宋体" panose="02010600030101010101" pitchFamily="2" charset="-122"/>
            </a:endParaRPr>
          </a:p>
          <a:p>
            <a:pPr indent="0"/>
            <a:r>
              <a:rPr lang="zh-CN" altLang="en-US" sz="1400">
                <a:latin typeface="宋体" panose="02010600030101010101" pitchFamily="2" charset="-122"/>
                <a:ea typeface="宋体" panose="02010600030101010101" pitchFamily="2" charset="-122"/>
                <a:cs typeface="宋体" panose="02010600030101010101" pitchFamily="2" charset="-122"/>
              </a:rPr>
              <a:t>RCEP的生效，将有力地推动中日韩在区域内市场开展合作。</a:t>
            </a:r>
            <a:endParaRPr lang="zh-CN" altLang="en-US" sz="1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095365" y="3699510"/>
            <a:ext cx="2316480" cy="845185"/>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67" name="Picture 2"/>
          <p:cNvPicPr>
            <a:picLocks noChangeAspect="1" noChangeArrowheads="1"/>
          </p:cNvPicPr>
          <p:nvPr/>
        </p:nvPicPr>
        <p:blipFill>
          <a:blip r:embed="rId1"/>
          <a:srcRect/>
          <a:stretch>
            <a:fillRect/>
          </a:stretch>
        </p:blipFill>
        <p:spPr bwMode="auto">
          <a:xfrm>
            <a:off x="0" y="57150"/>
            <a:ext cx="5660390" cy="666750"/>
          </a:xfrm>
          <a:prstGeom prst="rect">
            <a:avLst/>
          </a:prstGeom>
          <a:noFill/>
          <a:ln>
            <a:noFill/>
          </a:ln>
          <a:effectLst/>
        </p:spPr>
      </p:pic>
      <p:sp>
        <p:nvSpPr>
          <p:cNvPr id="103" name="文本框 102"/>
          <p:cNvSpPr txBox="1"/>
          <p:nvPr/>
        </p:nvSpPr>
        <p:spPr>
          <a:xfrm>
            <a:off x="304800" y="133350"/>
            <a:ext cx="5717540" cy="460375"/>
          </a:xfrm>
          <a:prstGeom prst="rect">
            <a:avLst/>
          </a:prstGeom>
          <a:noFill/>
          <a:ln w="9525">
            <a:noFill/>
          </a:ln>
        </p:spPr>
        <p:txBody>
          <a:bodyPr wrap="square">
            <a:spAutoFit/>
          </a:bodyPr>
          <a:p>
            <a:pPr indent="355600"/>
            <a:r>
              <a:rPr lang="zh-CN" altLang="en-US" sz="2400" b="1" i="1">
                <a:latin typeface="微软雅黑" panose="020B0503020204020204" pitchFamily="34" charset="-122"/>
                <a:ea typeface="微软雅黑" panose="020B0503020204020204" pitchFamily="34" charset="-122"/>
                <a:cs typeface="微软雅黑" panose="020B0503020204020204" pitchFamily="34" charset="-122"/>
              </a:rPr>
              <a:t>中国与日本、韩国合作日益深化</a:t>
            </a:r>
            <a:endParaRPr lang="zh-CN" altLang="en-US" sz="2400"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 name="文本框 101"/>
          <p:cNvSpPr txBox="1"/>
          <p:nvPr/>
        </p:nvSpPr>
        <p:spPr>
          <a:xfrm>
            <a:off x="762000" y="3714750"/>
            <a:ext cx="5080000" cy="829945"/>
          </a:xfrm>
          <a:prstGeom prst="rect">
            <a:avLst/>
          </a:prstGeom>
          <a:noFill/>
          <a:ln w="9525">
            <a:noFill/>
          </a:ln>
        </p:spPr>
        <p:txBody>
          <a:bodyPr>
            <a:spAutoFit/>
          </a:bodyPr>
          <a:p>
            <a:pPr indent="0"/>
            <a:r>
              <a:rPr lang="zh-CN" sz="1200" b="1">
                <a:latin typeface="微软雅黑" panose="020B0503020204020204" pitchFamily="34" charset="-122"/>
                <a:ea typeface="微软雅黑" panose="020B0503020204020204" pitchFamily="34" charset="-122"/>
                <a:cs typeface="微软雅黑" panose="020B0503020204020204" pitchFamily="34" charset="-122"/>
              </a:rPr>
              <a:t>中日韩三国人口超过15亿，经济总量超过</a:t>
            </a:r>
            <a:r>
              <a:rPr lang="en-US" sz="1200" b="1">
                <a:latin typeface="微软雅黑" panose="020B0503020204020204" pitchFamily="34" charset="-122"/>
                <a:ea typeface="微软雅黑" panose="020B0503020204020204" pitchFamily="34" charset="-122"/>
                <a:cs typeface="微软雅黑" panose="020B0503020204020204" pitchFamily="34" charset="-122"/>
              </a:rPr>
              <a:t>23</a:t>
            </a:r>
            <a:r>
              <a:rPr lang="zh-CN" sz="1200" b="1">
                <a:latin typeface="微软雅黑" panose="020B0503020204020204" pitchFamily="34" charset="-122"/>
                <a:ea typeface="微软雅黑" panose="020B0503020204020204" pitchFamily="34" charset="-122"/>
                <a:cs typeface="微软雅黑" panose="020B0503020204020204" pitchFamily="34" charset="-122"/>
              </a:rPr>
              <a:t>万亿美元。</a:t>
            </a:r>
            <a:r>
              <a:rPr lang="en-US" sz="1200" b="1">
                <a:latin typeface="微软雅黑" panose="020B0503020204020204" pitchFamily="34" charset="-122"/>
                <a:ea typeface="微软雅黑" panose="020B0503020204020204" pitchFamily="34" charset="-122"/>
                <a:cs typeface="微软雅黑" panose="020B0503020204020204" pitchFamily="34" charset="-122"/>
              </a:rPr>
              <a:t>2021</a:t>
            </a:r>
            <a:r>
              <a:rPr lang="zh-CN" sz="1200" b="1">
                <a:latin typeface="微软雅黑" panose="020B0503020204020204" pitchFamily="34" charset="-122"/>
                <a:ea typeface="微软雅黑" panose="020B0503020204020204" pitchFamily="34" charset="-122"/>
                <a:cs typeface="微软雅黑" panose="020B0503020204020204" pitchFamily="34" charset="-122"/>
              </a:rPr>
              <a:t>年中国与日本、韩国的贸易总额超过</a:t>
            </a:r>
            <a:r>
              <a:rPr lang="en-US" sz="1200" b="1">
                <a:latin typeface="微软雅黑" panose="020B0503020204020204" pitchFamily="34" charset="-122"/>
                <a:ea typeface="微软雅黑" panose="020B0503020204020204" pitchFamily="34" charset="-122"/>
                <a:cs typeface="微软雅黑" panose="020B0503020204020204" pitchFamily="34" charset="-122"/>
              </a:rPr>
              <a:t>73</a:t>
            </a:r>
            <a:r>
              <a:rPr lang="zh-CN" sz="1200" b="1">
                <a:latin typeface="微软雅黑" panose="020B0503020204020204" pitchFamily="34" charset="-122"/>
                <a:ea typeface="微软雅黑" panose="020B0503020204020204" pitchFamily="34" charset="-122"/>
                <a:cs typeface="微软雅黑" panose="020B0503020204020204" pitchFamily="34" charset="-122"/>
              </a:rPr>
              <a:t>00亿美元，接近中国外贸总额的五分之一，彼此之间经贸联系紧密，互为重要的经贸合作伙伴和目标市场。</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1200" b="1">
                <a:latin typeface="微软雅黑" panose="020B0503020204020204" pitchFamily="34" charset="-122"/>
                <a:ea typeface="微软雅黑" panose="020B0503020204020204" pitchFamily="34" charset="-122"/>
                <a:cs typeface="微软雅黑" panose="020B0503020204020204" pitchFamily="34" charset="-122"/>
              </a:rPr>
              <a:t>中日韩贸易贡献了亚洲经济增量的70%和世界经济增量的36%。</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p:nvPr/>
        </p:nvPicPr>
        <p:blipFill>
          <a:blip r:embed="rId2"/>
          <a:stretch>
            <a:fillRect/>
          </a:stretch>
        </p:blipFill>
        <p:spPr>
          <a:xfrm>
            <a:off x="914400" y="1200150"/>
            <a:ext cx="4359275" cy="2206625"/>
          </a:xfrm>
          <a:prstGeom prst="rect">
            <a:avLst/>
          </a:prstGeom>
          <a:noFill/>
          <a:ln w="9525">
            <a:noFill/>
          </a:ln>
        </p:spPr>
      </p:pic>
      <p:sp>
        <p:nvSpPr>
          <p:cNvPr id="3" name="文本框 2"/>
          <p:cNvSpPr txBox="1"/>
          <p:nvPr/>
        </p:nvSpPr>
        <p:spPr>
          <a:xfrm>
            <a:off x="6019800" y="1070610"/>
            <a:ext cx="2397760" cy="2491740"/>
          </a:xfrm>
          <a:prstGeom prst="rect">
            <a:avLst/>
          </a:prstGeom>
          <a:noFill/>
          <a:ln w="9525">
            <a:noFill/>
          </a:ln>
        </p:spPr>
        <p:txBody>
          <a:bodyPr wrap="square">
            <a:spAutoFit/>
          </a:bodyPr>
          <a:p>
            <a:pPr indent="355600"/>
            <a:r>
              <a:rPr lang="zh-CN" sz="1200" b="0">
                <a:ea typeface="宋体" panose="02010600030101010101" pitchFamily="2" charset="-122"/>
              </a:rPr>
              <a:t>疫情前，中日韩人员往来突破</a:t>
            </a:r>
            <a:r>
              <a:rPr lang="zh-CN" sz="1200" b="0">
                <a:ea typeface="宋体" panose="02010600030101010101" pitchFamily="2" charset="-122"/>
                <a:cs typeface="Times New Roman" panose="02020603050405020304" charset="0"/>
              </a:rPr>
              <a:t>3000万人次，近600座城市每周对开航班超过3000架次(每周中日往返航班500多次、中韩有700多次)，三国有近600对友好城市，合作领域从人员交流扩展到经济社会文化等各个领域，显示出巨大的市场需求。</a:t>
            </a:r>
            <a:r>
              <a:rPr lang="zh-CN" sz="1200" b="0">
                <a:ea typeface="宋体" panose="02010600030101010101" pitchFamily="2" charset="-122"/>
              </a:rPr>
              <a:t>此外，合作机制继续发展。中日韩三国还建立了外交、经贸、财政、信息、环境、知识产权、地震、人事、旅游、海上交通与物流等</a:t>
            </a:r>
            <a:r>
              <a:rPr lang="zh-CN" sz="1200" b="0">
                <a:ea typeface="宋体" panose="02010600030101010101" pitchFamily="2" charset="-122"/>
                <a:cs typeface="Times New Roman" panose="02020603050405020304" charset="0"/>
              </a:rPr>
              <a:t>10多个部长级会议机制。</a:t>
            </a:r>
            <a:endParaRPr lang="zh-CN" altLang="en-US" sz="1200" b="0">
              <a:ea typeface="宋体" panose="02010600030101010101" pitchFamily="2" charset="-122"/>
              <a:cs typeface="Times New Roman" panose="02020603050405020304" charset="0"/>
            </a:endParaRPr>
          </a:p>
        </p:txBody>
      </p:sp>
      <p:sp>
        <p:nvSpPr>
          <p:cNvPr id="5" name="文本框 4"/>
          <p:cNvSpPr txBox="1"/>
          <p:nvPr/>
        </p:nvSpPr>
        <p:spPr>
          <a:xfrm>
            <a:off x="6096000" y="3776345"/>
            <a:ext cx="2322195" cy="706755"/>
          </a:xfrm>
          <a:prstGeom prst="rect">
            <a:avLst/>
          </a:prstGeom>
          <a:noFill/>
          <a:ln w="9525">
            <a:noFill/>
          </a:ln>
        </p:spPr>
        <p:txBody>
          <a:bodyPr wrap="square">
            <a:spAutoFit/>
          </a:bodyPr>
          <a:p>
            <a:pPr indent="355600"/>
            <a:r>
              <a:rPr lang="en-US" altLang="zh-CN" sz="1000" b="1">
                <a:latin typeface="微软雅黑" panose="020B0503020204020204" pitchFamily="34" charset="-122"/>
                <a:ea typeface="微软雅黑" panose="020B0503020204020204" pitchFamily="34" charset="-122"/>
                <a:cs typeface="微软雅黑" panose="020B0503020204020204" pitchFamily="34" charset="-122"/>
              </a:rPr>
              <a:t>RCEP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rPr>
              <a:t>有利于</a:t>
            </a:r>
            <a:r>
              <a:rPr lang="zh-CN" sz="1000" b="1">
                <a:latin typeface="微软雅黑" panose="020B0503020204020204" pitchFamily="34" charset="-122"/>
                <a:ea typeface="微软雅黑" panose="020B0503020204020204" pitchFamily="34" charset="-122"/>
                <a:cs typeface="微软雅黑" panose="020B0503020204020204" pitchFamily="34" charset="-122"/>
              </a:rPr>
              <a:t>中国“一带一路”倡议、日本高质量基础设施伙伴关系计划、韩国的“新南方政策”“新北方政策”、“中日韩+”合作模式实现</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167" name="Picture 2"/>
          <p:cNvPicPr>
            <a:picLocks noChangeAspect="1" noChangeArrowheads="1"/>
          </p:cNvPicPr>
          <p:nvPr/>
        </p:nvPicPr>
        <p:blipFill>
          <a:blip r:embed="rId2"/>
          <a:srcRect/>
          <a:stretch>
            <a:fillRect/>
          </a:stretch>
        </p:blipFill>
        <p:spPr bwMode="auto">
          <a:xfrm>
            <a:off x="0" y="57150"/>
            <a:ext cx="5660390" cy="666750"/>
          </a:xfrm>
          <a:prstGeom prst="rect">
            <a:avLst/>
          </a:prstGeom>
          <a:noFill/>
          <a:ln>
            <a:noFill/>
          </a:ln>
          <a:effectLst/>
        </p:spPr>
      </p:pic>
      <p:sp>
        <p:nvSpPr>
          <p:cNvPr id="100" name="文本框 99"/>
          <p:cNvSpPr txBox="1"/>
          <p:nvPr/>
        </p:nvSpPr>
        <p:spPr>
          <a:xfrm>
            <a:off x="381000" y="209233"/>
            <a:ext cx="5080000" cy="368300"/>
          </a:xfrm>
          <a:prstGeom prst="rect">
            <a:avLst/>
          </a:prstGeom>
          <a:noFill/>
          <a:ln w="9525">
            <a:noFill/>
          </a:ln>
        </p:spPr>
        <p:txBody>
          <a:bodyPr>
            <a:spAutoFit/>
          </a:bodyPr>
          <a:p>
            <a:pPr indent="0"/>
            <a:r>
              <a:rPr lang="zh-CN" b="1">
                <a:latin typeface="微软雅黑" panose="020B0503020204020204" pitchFamily="34" charset="-122"/>
                <a:ea typeface="微软雅黑" panose="020B0503020204020204" pitchFamily="34" charset="-122"/>
              </a:rPr>
              <a:t>（一）中日经贸合作逆势前行，全面回升</a:t>
            </a:r>
            <a:endParaRPr lang="zh-CN" altLang="en-US" b="1">
              <a:latin typeface="微软雅黑" panose="020B0503020204020204" pitchFamily="34" charset="-122"/>
              <a:ea typeface="微软雅黑" panose="020B0503020204020204" pitchFamily="34" charset="-122"/>
            </a:endParaRPr>
          </a:p>
        </p:txBody>
      </p:sp>
      <p:sp>
        <p:nvSpPr>
          <p:cNvPr id="102" name="文本框 101"/>
          <p:cNvSpPr txBox="1"/>
          <p:nvPr/>
        </p:nvSpPr>
        <p:spPr>
          <a:xfrm>
            <a:off x="3336925" y="1657350"/>
            <a:ext cx="5262880" cy="1014730"/>
          </a:xfrm>
          <a:prstGeom prst="rect">
            <a:avLst/>
          </a:prstGeom>
          <a:noFill/>
          <a:ln w="9525">
            <a:noFill/>
          </a:ln>
        </p:spPr>
        <p:txBody>
          <a:bodyPr wrap="square">
            <a:spAutoFit/>
          </a:bodyPr>
          <a:p>
            <a:pPr indent="0"/>
            <a:r>
              <a:rPr lang="en-US" sz="1200" b="1">
                <a:latin typeface="微软雅黑" panose="020B0503020204020204" pitchFamily="34" charset="-122"/>
                <a:ea typeface="微软雅黑" panose="020B0503020204020204" pitchFamily="34" charset="-122"/>
                <a:cs typeface="微软雅黑" panose="020B0503020204020204" pitchFamily="34" charset="-122"/>
              </a:rPr>
              <a:t>2021</a:t>
            </a:r>
            <a:r>
              <a:rPr lang="zh-CN" sz="1200" b="1">
                <a:latin typeface="微软雅黑" panose="020B0503020204020204" pitchFamily="34" charset="-122"/>
                <a:ea typeface="微软雅黑" panose="020B0503020204020204" pitchFamily="34" charset="-122"/>
                <a:cs typeface="微软雅黑" panose="020B0503020204020204" pitchFamily="34" charset="-122"/>
              </a:rPr>
              <a:t>年中日贸易额为</a:t>
            </a:r>
            <a:r>
              <a:rPr lang="en-US"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3714</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亿美元，同比增长</a:t>
            </a:r>
            <a:r>
              <a:rPr lang="en-US"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17.1</a:t>
            </a:r>
            <a:r>
              <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200" b="1">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12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日本对华投39.1亿美元，同比增长16%</a:t>
            </a:r>
            <a:endParaRPr lang="zh-CN" sz="12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sz="12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中国企业对日非金融类直接投资4.4亿美元，同比增长48.6%。中国企业在日本新签工程承包合同3.8亿美元，同比下降12.6%；完成营业额4.1亿美元，同比增长4.6%。</a:t>
            </a:r>
            <a:endParaRPr lang="zh-CN" altLang="en-US" sz="12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图表 4"/>
          <p:cNvGraphicFramePr/>
          <p:nvPr/>
        </p:nvGraphicFramePr>
        <p:xfrm>
          <a:off x="762000" y="1047750"/>
          <a:ext cx="2091690" cy="3723640"/>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3317875" y="3028950"/>
            <a:ext cx="5300980" cy="1014730"/>
          </a:xfrm>
          <a:prstGeom prst="rect">
            <a:avLst/>
          </a:prstGeom>
          <a:noFill/>
          <a:ln w="9525">
            <a:noFill/>
          </a:ln>
        </p:spPr>
        <p:txBody>
          <a:bodyPr wrap="square">
            <a:spAutoFit/>
          </a:bodyPr>
          <a:p>
            <a:pPr indent="0"/>
            <a:r>
              <a:rPr lang="zh-CN" sz="1200" b="1">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截至2020年累计对华投资5万余项目，实际投资额1190.7亿美元。中国企业对日本全行业直接投资3.6亿美元，同比增长42.0%。累计投资流量81.7亿美元，存量44.6亿美元。</a:t>
            </a:r>
            <a:r>
              <a:rPr lang="zh-CN" sz="1200" b="1">
                <a:latin typeface="微软雅黑" panose="020B0503020204020204" pitchFamily="34" charset="-122"/>
                <a:ea typeface="微软雅黑" panose="020B0503020204020204" pitchFamily="34" charset="-122"/>
                <a:cs typeface="微软雅黑" panose="020B0503020204020204" pitchFamily="34" charset="-122"/>
              </a:rPr>
              <a:t>日本是中国重要的海外劳务市场。受新冠疫情影响，2020年中国派往日本的技能实习生共计15976人，同比下降61.3%。截至2020年底，中国在日技能实习生总数为8.3万人。</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228600" y="971550"/>
            <a:ext cx="8610600" cy="923925"/>
          </a:xfrm>
          <a:prstGeom prst="rect">
            <a:avLst/>
          </a:prstGeom>
          <a:solidFill>
            <a:schemeClr val="accent6">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67" name="Picture 2"/>
          <p:cNvPicPr>
            <a:picLocks noChangeAspect="1" noChangeArrowheads="1"/>
          </p:cNvPicPr>
          <p:nvPr/>
        </p:nvPicPr>
        <p:blipFill>
          <a:blip r:embed="rId1"/>
          <a:srcRect/>
          <a:stretch>
            <a:fillRect/>
          </a:stretch>
        </p:blipFill>
        <p:spPr bwMode="auto">
          <a:xfrm>
            <a:off x="0" y="57150"/>
            <a:ext cx="5660390" cy="666750"/>
          </a:xfrm>
          <a:prstGeom prst="rect">
            <a:avLst/>
          </a:prstGeom>
          <a:noFill/>
          <a:ln>
            <a:noFill/>
          </a:ln>
          <a:effectLst/>
        </p:spPr>
      </p:pic>
      <p:sp>
        <p:nvSpPr>
          <p:cNvPr id="100" name="文本框 99"/>
          <p:cNvSpPr txBox="1"/>
          <p:nvPr/>
        </p:nvSpPr>
        <p:spPr>
          <a:xfrm>
            <a:off x="381000" y="209233"/>
            <a:ext cx="5080000" cy="368300"/>
          </a:xfrm>
          <a:prstGeom prst="rect">
            <a:avLst/>
          </a:prstGeom>
          <a:noFill/>
          <a:ln w="9525">
            <a:noFill/>
          </a:ln>
        </p:spPr>
        <p:txBody>
          <a:bodyPr>
            <a:spAutoFit/>
          </a:bodyPr>
          <a:p>
            <a:pPr indent="0"/>
            <a:r>
              <a:rPr lang="zh-CN" b="1">
                <a:latin typeface="微软雅黑" panose="020B0503020204020204" pitchFamily="34" charset="-122"/>
                <a:ea typeface="微软雅黑" panose="020B0503020204020204" pitchFamily="34" charset="-122"/>
              </a:rPr>
              <a:t>（二）</a:t>
            </a:r>
            <a:r>
              <a:rPr lang="en-US" altLang="zh-CN" b="1">
                <a:latin typeface="微软雅黑" panose="020B0503020204020204" pitchFamily="34" charset="-122"/>
                <a:ea typeface="微软雅黑" panose="020B0503020204020204" pitchFamily="34" charset="-122"/>
              </a:rPr>
              <a:t>RCEP</a:t>
            </a:r>
            <a:r>
              <a:rPr lang="zh-CN" altLang="en-US" b="1">
                <a:latin typeface="微软雅黑" panose="020B0503020204020204" pitchFamily="34" charset="-122"/>
                <a:ea typeface="微软雅黑" panose="020B0503020204020204" pitchFamily="34" charset="-122"/>
              </a:rPr>
              <a:t>生效后的中日经贸</a:t>
            </a:r>
            <a:endParaRPr lang="zh-CN" altLang="en-US" b="1">
              <a:latin typeface="微软雅黑" panose="020B0503020204020204" pitchFamily="34" charset="-122"/>
              <a:ea typeface="微软雅黑" panose="020B0503020204020204" pitchFamily="34" charset="-122"/>
            </a:endParaRPr>
          </a:p>
        </p:txBody>
      </p:sp>
      <p:sp>
        <p:nvSpPr>
          <p:cNvPr id="3" name="矩形 2"/>
          <p:cNvSpPr/>
          <p:nvPr/>
        </p:nvSpPr>
        <p:spPr>
          <a:xfrm>
            <a:off x="228600" y="2114550"/>
            <a:ext cx="2743200" cy="2591435"/>
          </a:xfrm>
          <a:prstGeom prst="rect">
            <a:avLst/>
          </a:prstGeom>
          <a:solidFill>
            <a:schemeClr val="accent6">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200400" y="2114550"/>
            <a:ext cx="2743200" cy="2591435"/>
          </a:xfrm>
          <a:prstGeom prst="rect">
            <a:avLst/>
          </a:prstGeom>
          <a:solidFill>
            <a:schemeClr val="accent6">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096000" y="2114550"/>
            <a:ext cx="2743200" cy="2591435"/>
          </a:xfrm>
          <a:prstGeom prst="rect">
            <a:avLst/>
          </a:prstGeom>
          <a:solidFill>
            <a:schemeClr val="accent6">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57200" y="895350"/>
            <a:ext cx="8288020" cy="829945"/>
          </a:xfrm>
          <a:prstGeom prst="rect">
            <a:avLst/>
          </a:prstGeom>
          <a:noFill/>
          <a:ln w="9525">
            <a:noFill/>
          </a:ln>
        </p:spPr>
        <p:txBody>
          <a:bodyPr wrap="square">
            <a:spAutoFit/>
          </a:bodyPr>
          <a:p>
            <a:pPr indent="431800"/>
            <a:r>
              <a:rPr lang="zh-CN"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根据协定，日本承诺协议生效后</a:t>
            </a:r>
            <a:r>
              <a:rPr lang="zh-CN" sz="12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立即</a:t>
            </a:r>
            <a:r>
              <a:rPr lang="zh-CN"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将中国进口货物商品零关税覆盖率提升到全部税目的</a:t>
            </a:r>
            <a:r>
              <a:rPr lang="zh-CN" sz="1200" b="1" u="sng">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57%</a:t>
            </a:r>
            <a:r>
              <a:rPr lang="zh-CN"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；协议生效11年内零关税覆盖率提升到75%；协议生效16年内零关税覆盖率提升到75%；协议生效21年内零关税覆盖率最终达到88%。相应地，中国对日本产品的零关税比例也将最终达到86%。</a:t>
            </a:r>
            <a:endParaRPr lang="zh-CN" altLang="en-US" sz="12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354330" y="2190750"/>
            <a:ext cx="2498725" cy="2491740"/>
          </a:xfrm>
          <a:prstGeom prst="rect">
            <a:avLst/>
          </a:prstGeom>
          <a:noFill/>
          <a:ln w="9525">
            <a:noFill/>
          </a:ln>
        </p:spPr>
        <p:txBody>
          <a:bodyPr wrap="square">
            <a:spAutoFit/>
          </a:bodyPr>
          <a:p>
            <a:pPr indent="431800"/>
            <a:r>
              <a:rPr lang="en-US" sz="1200" b="1" u="sng">
                <a:solidFill>
                  <a:srgbClr val="000000"/>
                </a:solidFill>
                <a:latin typeface="仿宋" panose="02010609060101010101" charset="-122"/>
                <a:ea typeface="宋体" panose="02010600030101010101" pitchFamily="2" charset="-122"/>
              </a:rPr>
              <a:t>1</a:t>
            </a:r>
            <a:r>
              <a:rPr lang="en-US" sz="1200" b="1" u="sng">
                <a:solidFill>
                  <a:srgbClr val="000000"/>
                </a:solidFill>
                <a:latin typeface="仿宋" panose="02010609060101010101" charset="-122"/>
                <a:ea typeface="宋体" panose="02010600030101010101" pitchFamily="2" charset="-122"/>
                <a:cs typeface="宋体" panose="02010600030101010101" pitchFamily="2" charset="-122"/>
              </a:rPr>
              <a:t>.</a:t>
            </a:r>
            <a:r>
              <a:rPr lang="zh-CN" sz="1200" b="1" u="sng">
                <a:solidFill>
                  <a:srgbClr val="000000"/>
                </a:solidFill>
                <a:ea typeface="宋体" panose="02010600030101010101" pitchFamily="2" charset="-122"/>
              </a:rPr>
              <a:t>纺织业和轻工业受益较大</a:t>
            </a:r>
            <a:r>
              <a:rPr lang="zh-CN" sz="1200" b="0">
                <a:solidFill>
                  <a:srgbClr val="000000"/>
                </a:solidFill>
                <a:ea typeface="宋体" panose="02010600030101010101" pitchFamily="2" charset="-122"/>
              </a:rPr>
              <a:t>从</a:t>
            </a:r>
            <a:r>
              <a:rPr lang="zh-CN" sz="1200" b="0">
                <a:solidFill>
                  <a:srgbClr val="000000"/>
                </a:solidFill>
                <a:ea typeface="宋体" panose="02010600030101010101" pitchFamily="2" charset="-122"/>
                <a:cs typeface="宋体" panose="02010600030101010101" pitchFamily="2" charset="-122"/>
              </a:rPr>
              <a:t>RCEP框架下日本对中国商品关税减让承诺来看，在中国对日本出口规模最大的电机电气产品和机械制品两类商品中，多数类目当前已经为零关税，RCEP下并无明显的关税下调空间。而纺织服装类商品作为对日本出口的第三大类商品，在RCEP框架下将实现大多数产品逐步下调关税至零关税。对日本出口重点商品中的玩具、箱包、塑料制品等轻工产品也享受较大的关税减让空间。</a:t>
            </a:r>
            <a:endParaRPr lang="zh-CN" altLang="en-US" sz="1200" b="0">
              <a:solidFill>
                <a:srgbClr val="000000"/>
              </a:solidFill>
              <a:ea typeface="宋体" panose="02010600030101010101" pitchFamily="2" charset="-122"/>
              <a:cs typeface="宋体" panose="02010600030101010101" pitchFamily="2" charset="-122"/>
            </a:endParaRPr>
          </a:p>
        </p:txBody>
      </p:sp>
      <p:sp>
        <p:nvSpPr>
          <p:cNvPr id="9" name="文本框 8"/>
          <p:cNvSpPr txBox="1"/>
          <p:nvPr/>
        </p:nvSpPr>
        <p:spPr>
          <a:xfrm>
            <a:off x="3390900" y="2190750"/>
            <a:ext cx="2420620" cy="2306955"/>
          </a:xfrm>
          <a:prstGeom prst="rect">
            <a:avLst/>
          </a:prstGeom>
          <a:noFill/>
          <a:ln w="9525">
            <a:noFill/>
          </a:ln>
        </p:spPr>
        <p:txBody>
          <a:bodyPr wrap="square">
            <a:spAutoFit/>
          </a:bodyPr>
          <a:p>
            <a:pPr indent="431800"/>
            <a:r>
              <a:rPr sz="1200" b="1" u="sng">
                <a:solidFill>
                  <a:srgbClr val="000000"/>
                </a:solidFill>
                <a:ea typeface="宋体" panose="02010600030101010101" pitchFamily="2" charset="-122"/>
              </a:rPr>
              <a:t>2.原产地积累规则有利于扩大对日出口</a:t>
            </a:r>
            <a:endParaRPr sz="1200" b="1" u="sng">
              <a:solidFill>
                <a:srgbClr val="000000"/>
              </a:solidFill>
              <a:ea typeface="宋体" panose="02010600030101010101" pitchFamily="2" charset="-122"/>
            </a:endParaRPr>
          </a:p>
          <a:p>
            <a:pPr indent="431800"/>
            <a:r>
              <a:rPr sz="1200" b="0">
                <a:solidFill>
                  <a:srgbClr val="000000"/>
                </a:solidFill>
                <a:ea typeface="宋体" panose="02010600030101010101" pitchFamily="2" charset="-122"/>
              </a:rPr>
              <a:t>RCEP生效后，原产地累积规则的实行将有效地降低产品获得协定项下原产地资格的门槛，促进生产要素在区域内自由流动，尤其对中日之间的贸易将产生显著积极影响。RCEP生效后，原来受制于区域内其他自贸协定的原产地规则而不得不采取本地生产等措施的产品，将能够直接享受到免关税待遇。</a:t>
            </a:r>
            <a:endParaRPr lang="zh-CN" altLang="en-US" sz="1200" b="0">
              <a:solidFill>
                <a:srgbClr val="000000"/>
              </a:solidFill>
              <a:ea typeface="宋体" panose="02010600030101010101" pitchFamily="2" charset="-122"/>
            </a:endParaRPr>
          </a:p>
        </p:txBody>
      </p:sp>
      <p:sp>
        <p:nvSpPr>
          <p:cNvPr id="10" name="文本框 9"/>
          <p:cNvSpPr txBox="1"/>
          <p:nvPr/>
        </p:nvSpPr>
        <p:spPr>
          <a:xfrm>
            <a:off x="6248400" y="2190750"/>
            <a:ext cx="2481580" cy="1938020"/>
          </a:xfrm>
          <a:prstGeom prst="rect">
            <a:avLst/>
          </a:prstGeom>
          <a:noFill/>
          <a:ln w="9525">
            <a:noFill/>
          </a:ln>
        </p:spPr>
        <p:txBody>
          <a:bodyPr wrap="square">
            <a:spAutoFit/>
          </a:bodyPr>
          <a:p>
            <a:pPr indent="355600"/>
            <a:r>
              <a:rPr lang="en-US" sz="1200" b="1" u="sng">
                <a:latin typeface="仿宋" panose="02010609060101010101" charset="-122"/>
                <a:ea typeface="宋体" panose="02010600030101010101" pitchFamily="2" charset="-122"/>
              </a:rPr>
              <a:t>3</a:t>
            </a:r>
            <a:r>
              <a:rPr lang="en-US" sz="1200" b="1" u="sng">
                <a:latin typeface="仿宋" panose="02010609060101010101" charset="-122"/>
                <a:ea typeface="宋体" panose="02010600030101010101" pitchFamily="2" charset="-122"/>
                <a:cs typeface="Times New Roman" panose="02020603050405020304" charset="0"/>
              </a:rPr>
              <a:t>.</a:t>
            </a:r>
            <a:r>
              <a:rPr lang="zh-CN" sz="1200" b="1" u="sng">
                <a:ea typeface="宋体" panose="02010600030101010101" pitchFamily="2" charset="-122"/>
              </a:rPr>
              <a:t>电子商务、跨境电商加速发展推动国内产品升级</a:t>
            </a:r>
            <a:r>
              <a:rPr lang="zh-CN" sz="1200" b="1" u="sng">
                <a:solidFill>
                  <a:srgbClr val="121212"/>
                </a:solidFill>
                <a:ea typeface="宋体" panose="02010600030101010101" pitchFamily="2" charset="-122"/>
              </a:rPr>
              <a:t></a:t>
            </a:r>
            <a:r>
              <a:rPr lang="zh-CN" sz="1200" b="0">
                <a:solidFill>
                  <a:srgbClr val="121212"/>
                </a:solidFill>
                <a:ea typeface="宋体" panose="02010600030101010101" pitchFamily="2" charset="-122"/>
              </a:rPr>
              <a:t>区域内成员国达成了亚太区域首份范围全面、水平较高的诸边电子商务规则成果涵盖了丰富的促进电子商务使用和合作等相关内容，主要包括促进无纸化贸易、推广电子认证和电子签名保护电子商务用户个人信息、保护在线消费者权益等规则。</a:t>
            </a:r>
            <a:endParaRPr lang="zh-CN" alt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630" name="矩形 2"/>
          <p:cNvSpPr/>
          <p:nvPr/>
        </p:nvSpPr>
        <p:spPr>
          <a:xfrm>
            <a:off x="144145" y="1200150"/>
            <a:ext cx="4286250"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1048631" name="矩形 3"/>
          <p:cNvSpPr/>
          <p:nvPr/>
        </p:nvSpPr>
        <p:spPr>
          <a:xfrm>
            <a:off x="304977" y="971494"/>
            <a:ext cx="3884064" cy="34766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a:latin typeface="微软雅黑" panose="020B0503020204020204" pitchFamily="34" charset="-122"/>
                <a:ea typeface="微软雅黑" panose="020B0503020204020204" pitchFamily="34" charset="-122"/>
                <a:sym typeface="+mn-ea"/>
              </a:rPr>
              <a:t>1. </a:t>
            </a:r>
            <a:r>
              <a:rPr lang="zh-CN" sz="1200" b="1">
                <a:latin typeface="微软雅黑" panose="020B0503020204020204" pitchFamily="34" charset="-122"/>
                <a:ea typeface="微软雅黑" panose="020B0503020204020204" pitchFamily="34" charset="-122"/>
                <a:sym typeface="+mn-ea"/>
              </a:rPr>
              <a:t>加强应对公共卫生事件和防灾减灾方面的交流与合作</a:t>
            </a:r>
            <a:endParaRPr lang="zh-CN" altLang="en-US" sz="1200" b="1" dirty="0">
              <a:solidFill>
                <a:prstClr val="white"/>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52400" y="1352550"/>
            <a:ext cx="4224020" cy="506730"/>
          </a:xfrm>
          <a:prstGeom prst="rect">
            <a:avLst/>
          </a:prstGeom>
          <a:noFill/>
          <a:ln w="9525">
            <a:noFill/>
          </a:ln>
        </p:spPr>
        <p:txBody>
          <a:bodyPr wrap="square">
            <a:spAutoFit/>
          </a:bodyPr>
          <a:p>
            <a:pPr indent="0"/>
            <a:r>
              <a:rPr lang="en-US" altLang="zh-CN" sz="900" b="0">
                <a:ea typeface="宋体" panose="02010600030101010101" pitchFamily="2" charset="-122"/>
              </a:rPr>
              <a:t>         </a:t>
            </a:r>
            <a:r>
              <a:rPr lang="zh-CN" sz="900" b="0">
                <a:ea typeface="宋体" panose="02010600030101010101" pitchFamily="2" charset="-122"/>
              </a:rPr>
              <a:t>当前，全球疫情形势仍然严峻复杂。在此背景下，中日两国应进一步加强在应对全球性风险特别是世界公共卫生事件及防灾减灾等方面的密切合作，为维护世界和地区公共卫生安全和构建人类命运共同体作出应有贡献。</a:t>
            </a:r>
            <a:endParaRPr lang="zh-CN" altLang="en-US" sz="900" b="0">
              <a:ea typeface="宋体" panose="02010600030101010101" pitchFamily="2" charset="-122"/>
            </a:endParaRPr>
          </a:p>
        </p:txBody>
      </p:sp>
      <p:sp>
        <p:nvSpPr>
          <p:cNvPr id="21" name="矩形 2"/>
          <p:cNvSpPr/>
          <p:nvPr/>
        </p:nvSpPr>
        <p:spPr>
          <a:xfrm>
            <a:off x="152400" y="2190750"/>
            <a:ext cx="4286250"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22" name="矩形 3"/>
          <p:cNvSpPr/>
          <p:nvPr/>
        </p:nvSpPr>
        <p:spPr>
          <a:xfrm>
            <a:off x="313232" y="1962094"/>
            <a:ext cx="3884064" cy="34766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dirty="0">
                <a:solidFill>
                  <a:prstClr val="white"/>
                </a:solidFill>
                <a:latin typeface="微软雅黑" panose="020B0503020204020204" pitchFamily="34" charset="-122"/>
                <a:ea typeface="微软雅黑" panose="020B0503020204020204" pitchFamily="34" charset="-122"/>
                <a:sym typeface="+mn-ea"/>
              </a:rPr>
              <a:t>3. </a:t>
            </a:r>
            <a:r>
              <a:rPr lang="zh-CN" altLang="en-US" sz="1200" b="1" dirty="0">
                <a:solidFill>
                  <a:prstClr val="white"/>
                </a:solidFill>
                <a:latin typeface="微软雅黑" panose="020B0503020204020204" pitchFamily="34" charset="-122"/>
                <a:ea typeface="微软雅黑" panose="020B0503020204020204" pitchFamily="34" charset="-122"/>
                <a:sym typeface="+mn-ea"/>
              </a:rPr>
              <a:t>加大节能环保和新能源领域的合作力度</a:t>
            </a:r>
            <a:endParaRPr lang="zh-CN" altLang="en-US" sz="1200" b="1" dirty="0">
              <a:solidFill>
                <a:prstClr val="white"/>
              </a:solidFill>
              <a:latin typeface="微软雅黑" panose="020B0503020204020204" pitchFamily="34" charset="-122"/>
              <a:ea typeface="微软雅黑" panose="020B0503020204020204" pitchFamily="34" charset="-122"/>
              <a:sym typeface="+mn-ea"/>
            </a:endParaRPr>
          </a:p>
        </p:txBody>
      </p:sp>
      <p:sp>
        <p:nvSpPr>
          <p:cNvPr id="23" name="文本框 22"/>
          <p:cNvSpPr txBox="1"/>
          <p:nvPr/>
        </p:nvSpPr>
        <p:spPr>
          <a:xfrm>
            <a:off x="160655" y="2343150"/>
            <a:ext cx="4224020" cy="506730"/>
          </a:xfrm>
          <a:prstGeom prst="rect">
            <a:avLst/>
          </a:prstGeom>
          <a:noFill/>
          <a:ln w="9525">
            <a:noFill/>
          </a:ln>
        </p:spPr>
        <p:txBody>
          <a:bodyPr wrap="square">
            <a:spAutoFit/>
          </a:bodyPr>
          <a:p>
            <a:pPr indent="0"/>
            <a:r>
              <a:rPr lang="en-US" altLang="zh-CN" sz="900" b="0">
                <a:ea typeface="宋体" panose="02010600030101010101" pitchFamily="2" charset="-122"/>
              </a:rPr>
              <a:t>        </a:t>
            </a:r>
            <a:r>
              <a:rPr lang="zh-CN" altLang="en-US" sz="900" b="0">
                <a:ea typeface="宋体" panose="02010600030101010101" pitchFamily="2" charset="-122"/>
              </a:rPr>
              <a:t>中日两国同为能源消费大国，加强节能环保领域合作是两国的共同利益所在，</a:t>
            </a:r>
            <a:endParaRPr lang="zh-CN" altLang="en-US" sz="900" b="0">
              <a:ea typeface="宋体" panose="02010600030101010101" pitchFamily="2" charset="-122"/>
            </a:endParaRPr>
          </a:p>
          <a:p>
            <a:pPr indent="0"/>
            <a:r>
              <a:rPr lang="zh-CN" altLang="en-US" sz="900" b="0">
                <a:ea typeface="宋体" panose="02010600030101010101" pitchFamily="2" charset="-122"/>
              </a:rPr>
              <a:t>日本在节能环保、绿色循环经济以及可再生能源等高科技领域具备先进技术与成熟经验，双方可在这些领域的技术创新和人员培训等方面开展合作。</a:t>
            </a:r>
            <a:endParaRPr lang="zh-CN" altLang="en-US" sz="900" b="0">
              <a:ea typeface="宋体" panose="02010600030101010101" pitchFamily="2" charset="-122"/>
            </a:endParaRPr>
          </a:p>
        </p:txBody>
      </p:sp>
      <p:sp>
        <p:nvSpPr>
          <p:cNvPr id="24" name="矩形 2"/>
          <p:cNvSpPr/>
          <p:nvPr/>
        </p:nvSpPr>
        <p:spPr>
          <a:xfrm>
            <a:off x="152400" y="3181350"/>
            <a:ext cx="4286250"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25" name="矩形 3"/>
          <p:cNvSpPr/>
          <p:nvPr/>
        </p:nvSpPr>
        <p:spPr>
          <a:xfrm>
            <a:off x="313232" y="2952694"/>
            <a:ext cx="3884064" cy="34766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dirty="0">
                <a:solidFill>
                  <a:prstClr val="white"/>
                </a:solidFill>
                <a:latin typeface="微软雅黑" panose="020B0503020204020204" pitchFamily="34" charset="-122"/>
                <a:ea typeface="微软雅黑" panose="020B0503020204020204" pitchFamily="34" charset="-122"/>
                <a:sym typeface="+mn-ea"/>
              </a:rPr>
              <a:t>5. </a:t>
            </a:r>
            <a:r>
              <a:rPr lang="zh-CN" altLang="en-US" sz="1200" b="1" dirty="0">
                <a:solidFill>
                  <a:prstClr val="white"/>
                </a:solidFill>
                <a:latin typeface="微软雅黑" panose="020B0503020204020204" pitchFamily="34" charset="-122"/>
                <a:ea typeface="微软雅黑" panose="020B0503020204020204" pitchFamily="34" charset="-122"/>
                <a:sym typeface="+mn-ea"/>
              </a:rPr>
              <a:t>有效加强中日地方间的交流与合作</a:t>
            </a:r>
            <a:endParaRPr lang="zh-CN" altLang="en-US" sz="1200" b="1" dirty="0">
              <a:solidFill>
                <a:prstClr val="white"/>
              </a:solidFill>
              <a:latin typeface="微软雅黑" panose="020B0503020204020204" pitchFamily="34" charset="-122"/>
              <a:ea typeface="微软雅黑" panose="020B0503020204020204" pitchFamily="34" charset="-122"/>
              <a:sym typeface="+mn-ea"/>
            </a:endParaRPr>
          </a:p>
        </p:txBody>
      </p:sp>
      <p:sp>
        <p:nvSpPr>
          <p:cNvPr id="26" name="文本框 25"/>
          <p:cNvSpPr txBox="1"/>
          <p:nvPr/>
        </p:nvSpPr>
        <p:spPr>
          <a:xfrm>
            <a:off x="160655" y="3333750"/>
            <a:ext cx="4224020" cy="506730"/>
          </a:xfrm>
          <a:prstGeom prst="rect">
            <a:avLst/>
          </a:prstGeom>
          <a:noFill/>
          <a:ln w="9525">
            <a:noFill/>
          </a:ln>
        </p:spPr>
        <p:txBody>
          <a:bodyPr wrap="square">
            <a:spAutoFit/>
          </a:bodyPr>
          <a:p>
            <a:pPr indent="0"/>
            <a:r>
              <a:rPr lang="en-US" altLang="zh-CN" sz="900" b="0">
                <a:ea typeface="宋体" panose="02010600030101010101" pitchFamily="2" charset="-122"/>
              </a:rPr>
              <a:t>         </a:t>
            </a:r>
            <a:r>
              <a:rPr lang="zh-CN" altLang="en-US" sz="900" b="0">
                <a:ea typeface="宋体" panose="02010600030101010101" pitchFamily="2" charset="-122"/>
              </a:rPr>
              <a:t>中日两国的地方合作一直走在中日经贸合作的前沿，目前，中日两国友好省县和城市已达250余对，在两国政府支持下建立的北京、上海、苏州、成都、青岛、大连、天津等地方合作示范区，是两国地方合作的新框架。</a:t>
            </a:r>
            <a:endParaRPr lang="zh-CN" altLang="en-US" sz="900" b="0">
              <a:ea typeface="宋体" panose="02010600030101010101" pitchFamily="2" charset="-122"/>
            </a:endParaRPr>
          </a:p>
        </p:txBody>
      </p:sp>
      <p:sp>
        <p:nvSpPr>
          <p:cNvPr id="27" name="矩形 2"/>
          <p:cNvSpPr/>
          <p:nvPr/>
        </p:nvSpPr>
        <p:spPr>
          <a:xfrm>
            <a:off x="152400" y="4171950"/>
            <a:ext cx="4286250"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28" name="矩形 3"/>
          <p:cNvSpPr/>
          <p:nvPr/>
        </p:nvSpPr>
        <p:spPr>
          <a:xfrm>
            <a:off x="313232" y="3943294"/>
            <a:ext cx="3884064" cy="34766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dirty="0">
                <a:solidFill>
                  <a:prstClr val="white"/>
                </a:solidFill>
                <a:latin typeface="微软雅黑" panose="020B0503020204020204" pitchFamily="34" charset="-122"/>
                <a:ea typeface="微软雅黑" panose="020B0503020204020204" pitchFamily="34" charset="-122"/>
                <a:sym typeface="+mn-ea"/>
              </a:rPr>
              <a:t>7. 鼓励两国企业双向投资、拓展第三方市场合作</a:t>
            </a:r>
            <a:endParaRPr lang="en-US" altLang="zh-CN" sz="1200" b="1" dirty="0">
              <a:solidFill>
                <a:prstClr val="white"/>
              </a:solidFill>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160655" y="4324350"/>
            <a:ext cx="4224020" cy="645160"/>
          </a:xfrm>
          <a:prstGeom prst="rect">
            <a:avLst/>
          </a:prstGeom>
          <a:noFill/>
          <a:ln w="9525">
            <a:noFill/>
          </a:ln>
        </p:spPr>
        <p:txBody>
          <a:bodyPr wrap="square">
            <a:spAutoFit/>
          </a:bodyPr>
          <a:p>
            <a:pPr indent="0"/>
            <a:r>
              <a:rPr lang="en-US" altLang="zh-CN" sz="900" b="0">
                <a:ea typeface="宋体" panose="02010600030101010101" pitchFamily="2" charset="-122"/>
              </a:rPr>
              <a:t>        </a:t>
            </a:r>
            <a:r>
              <a:rPr lang="zh-CN" altLang="en-US" sz="900" b="0">
                <a:ea typeface="宋体" panose="02010600030101010101" pitchFamily="2" charset="-122"/>
              </a:rPr>
              <a:t>中国将继续鼓励和支持中国企业去日本投资合作，也始终欢迎日本企业加大对华投资。中日两国应着眼“后疫情时代”，不断改善本国投资环境，进一步开拓市场，从制度和商业习惯上创造良好的营商环境，努力促进中日企业相互投资。</a:t>
            </a:r>
            <a:endParaRPr lang="zh-CN" altLang="en-US" sz="900" b="0">
              <a:ea typeface="宋体" panose="02010600030101010101" pitchFamily="2" charset="-122"/>
            </a:endParaRPr>
          </a:p>
          <a:p>
            <a:pPr indent="0"/>
            <a:endParaRPr lang="zh-CN" altLang="en-US" sz="900" b="0">
              <a:ea typeface="宋体" panose="02010600030101010101" pitchFamily="2" charset="-122"/>
            </a:endParaRPr>
          </a:p>
        </p:txBody>
      </p:sp>
      <p:sp>
        <p:nvSpPr>
          <p:cNvPr id="30" name="矩形 2"/>
          <p:cNvSpPr/>
          <p:nvPr/>
        </p:nvSpPr>
        <p:spPr>
          <a:xfrm>
            <a:off x="4648200" y="1200150"/>
            <a:ext cx="4286250"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1" name="矩形 3"/>
          <p:cNvSpPr/>
          <p:nvPr/>
        </p:nvSpPr>
        <p:spPr>
          <a:xfrm>
            <a:off x="4809032" y="971494"/>
            <a:ext cx="3884064" cy="34766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dirty="0">
                <a:solidFill>
                  <a:prstClr val="white"/>
                </a:solidFill>
                <a:latin typeface="微软雅黑" panose="020B0503020204020204" pitchFamily="34" charset="-122"/>
                <a:ea typeface="微软雅黑" panose="020B0503020204020204" pitchFamily="34" charset="-122"/>
                <a:sym typeface="+mn-ea"/>
              </a:rPr>
              <a:t>2. </a:t>
            </a:r>
            <a:r>
              <a:rPr lang="zh-CN" altLang="en-US" sz="1200" b="1" dirty="0">
                <a:solidFill>
                  <a:prstClr val="white"/>
                </a:solidFill>
                <a:latin typeface="微软雅黑" panose="020B0503020204020204" pitchFamily="34" charset="-122"/>
                <a:ea typeface="微软雅黑" panose="020B0503020204020204" pitchFamily="34" charset="-122"/>
                <a:sym typeface="+mn-ea"/>
              </a:rPr>
              <a:t>加强科技创新特别是数字经济等领域的合作</a:t>
            </a:r>
            <a:endParaRPr lang="zh-CN" altLang="en-US" sz="1200" b="1" dirty="0">
              <a:solidFill>
                <a:prstClr val="white"/>
              </a:solidFill>
              <a:latin typeface="微软雅黑" panose="020B0503020204020204" pitchFamily="34" charset="-122"/>
              <a:ea typeface="微软雅黑" panose="020B0503020204020204" pitchFamily="34" charset="-122"/>
              <a:sym typeface="+mn-ea"/>
            </a:endParaRPr>
          </a:p>
        </p:txBody>
      </p:sp>
      <p:sp>
        <p:nvSpPr>
          <p:cNvPr id="32" name="文本框 31"/>
          <p:cNvSpPr txBox="1"/>
          <p:nvPr/>
        </p:nvSpPr>
        <p:spPr>
          <a:xfrm>
            <a:off x="4656455" y="1352550"/>
            <a:ext cx="4224020" cy="506730"/>
          </a:xfrm>
          <a:prstGeom prst="rect">
            <a:avLst/>
          </a:prstGeom>
          <a:noFill/>
          <a:ln w="9525">
            <a:noFill/>
          </a:ln>
        </p:spPr>
        <p:txBody>
          <a:bodyPr wrap="square">
            <a:spAutoFit/>
          </a:bodyPr>
          <a:p>
            <a:pPr indent="0"/>
            <a:r>
              <a:rPr lang="en-US" altLang="zh-CN" sz="900" b="0">
                <a:ea typeface="宋体" panose="02010600030101010101" pitchFamily="2" charset="-122"/>
              </a:rPr>
              <a:t>         </a:t>
            </a:r>
            <a:r>
              <a:rPr lang="zh-CN" altLang="en-US" sz="900" b="0">
                <a:ea typeface="宋体" panose="02010600030101010101" pitchFamily="2" charset="-122"/>
              </a:rPr>
              <a:t>中日两国应携手合作，在5G、AI、区块链、大数据、智能制造、新材料等领域实现对接，在应对结构调整、智慧城市和新产业发展方面开展交流与合作，充分发挥各自技术优势，加速由新技术向新产品的转化，推动两国经济发展。</a:t>
            </a:r>
            <a:endParaRPr lang="zh-CN" altLang="en-US" sz="900" b="0">
              <a:ea typeface="宋体" panose="02010600030101010101" pitchFamily="2" charset="-122"/>
            </a:endParaRPr>
          </a:p>
        </p:txBody>
      </p:sp>
      <p:sp>
        <p:nvSpPr>
          <p:cNvPr id="33" name="矩形 2"/>
          <p:cNvSpPr/>
          <p:nvPr/>
        </p:nvSpPr>
        <p:spPr>
          <a:xfrm>
            <a:off x="4656455" y="2190750"/>
            <a:ext cx="4286250"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4" name="矩形 3"/>
          <p:cNvSpPr/>
          <p:nvPr/>
        </p:nvSpPr>
        <p:spPr>
          <a:xfrm>
            <a:off x="4817287" y="1962094"/>
            <a:ext cx="3884064" cy="34766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dirty="0">
                <a:solidFill>
                  <a:prstClr val="white"/>
                </a:solidFill>
                <a:latin typeface="微软雅黑" panose="020B0503020204020204" pitchFamily="34" charset="-122"/>
                <a:ea typeface="微软雅黑" panose="020B0503020204020204" pitchFamily="34" charset="-122"/>
                <a:sym typeface="+mn-ea"/>
              </a:rPr>
              <a:t>4. </a:t>
            </a:r>
            <a:r>
              <a:rPr lang="zh-CN" altLang="en-US" sz="1200" b="1" dirty="0">
                <a:solidFill>
                  <a:prstClr val="white"/>
                </a:solidFill>
                <a:latin typeface="微软雅黑" panose="020B0503020204020204" pitchFamily="34" charset="-122"/>
                <a:ea typeface="微软雅黑" panose="020B0503020204020204" pitchFamily="34" charset="-122"/>
                <a:sym typeface="+mn-ea"/>
              </a:rPr>
              <a:t>拓展医疗康养、金融等现代服务业领域合作</a:t>
            </a:r>
            <a:endParaRPr lang="zh-CN" altLang="en-US" sz="1200" b="1" dirty="0">
              <a:solidFill>
                <a:prstClr val="white"/>
              </a:solidFill>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4664710" y="2343150"/>
            <a:ext cx="4224020" cy="368300"/>
          </a:xfrm>
          <a:prstGeom prst="rect">
            <a:avLst/>
          </a:prstGeom>
          <a:noFill/>
          <a:ln w="9525">
            <a:noFill/>
          </a:ln>
        </p:spPr>
        <p:txBody>
          <a:bodyPr wrap="square">
            <a:spAutoFit/>
          </a:bodyPr>
          <a:p>
            <a:pPr indent="0"/>
            <a:r>
              <a:rPr lang="en-US" altLang="zh-CN" sz="900" b="0">
                <a:ea typeface="宋体" panose="02010600030101010101" pitchFamily="2" charset="-122"/>
              </a:rPr>
              <a:t>        </a:t>
            </a:r>
            <a:r>
              <a:rPr lang="zh-CN" altLang="en-US" sz="900" b="0">
                <a:ea typeface="宋体" panose="02010600030101010101" pitchFamily="2" charset="-122"/>
              </a:rPr>
              <a:t>日本在医疗健康、养老产业、相关设备制造、人才培训和管理方面有着丰富的经验与技术。中日双方在金融科技、REITs市场等金融服务业领域也有很大潜力。</a:t>
            </a:r>
            <a:endParaRPr lang="zh-CN" altLang="en-US" sz="900" b="0">
              <a:ea typeface="宋体" panose="02010600030101010101" pitchFamily="2" charset="-122"/>
            </a:endParaRPr>
          </a:p>
        </p:txBody>
      </p:sp>
      <p:sp>
        <p:nvSpPr>
          <p:cNvPr id="36" name="矩形 2"/>
          <p:cNvSpPr/>
          <p:nvPr/>
        </p:nvSpPr>
        <p:spPr>
          <a:xfrm>
            <a:off x="4656455" y="3181350"/>
            <a:ext cx="4286250"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37" name="矩形 3"/>
          <p:cNvSpPr/>
          <p:nvPr/>
        </p:nvSpPr>
        <p:spPr>
          <a:xfrm>
            <a:off x="4817287" y="2952694"/>
            <a:ext cx="3884064" cy="34766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200" b="1" dirty="0">
                <a:solidFill>
                  <a:prstClr val="white"/>
                </a:solidFill>
                <a:latin typeface="微软雅黑" panose="020B0503020204020204" pitchFamily="34" charset="-122"/>
                <a:ea typeface="微软雅黑" panose="020B0503020204020204" pitchFamily="34" charset="-122"/>
                <a:sym typeface="+mn-ea"/>
              </a:rPr>
              <a:t>6. </a:t>
            </a:r>
            <a:r>
              <a:rPr lang="zh-CN" altLang="en-US" sz="1200" b="1" dirty="0">
                <a:solidFill>
                  <a:prstClr val="white"/>
                </a:solidFill>
                <a:latin typeface="微软雅黑" panose="020B0503020204020204" pitchFamily="34" charset="-122"/>
                <a:ea typeface="微软雅黑" panose="020B0503020204020204" pitchFamily="34" charset="-122"/>
                <a:sym typeface="+mn-ea"/>
              </a:rPr>
              <a:t>助推两国现代农业、乡村建设及物流合作</a:t>
            </a:r>
            <a:endParaRPr lang="zh-CN" altLang="en-US" sz="1200" b="1" dirty="0">
              <a:solidFill>
                <a:prstClr val="white"/>
              </a:solidFill>
              <a:latin typeface="微软雅黑" panose="020B0503020204020204" pitchFamily="34" charset="-122"/>
              <a:ea typeface="微软雅黑" panose="020B0503020204020204" pitchFamily="34" charset="-122"/>
              <a:sym typeface="+mn-ea"/>
            </a:endParaRPr>
          </a:p>
        </p:txBody>
      </p:sp>
      <p:sp>
        <p:nvSpPr>
          <p:cNvPr id="38" name="文本框 37"/>
          <p:cNvSpPr txBox="1"/>
          <p:nvPr/>
        </p:nvSpPr>
        <p:spPr>
          <a:xfrm>
            <a:off x="4664710" y="3333750"/>
            <a:ext cx="4270375" cy="506730"/>
          </a:xfrm>
          <a:prstGeom prst="rect">
            <a:avLst/>
          </a:prstGeom>
          <a:noFill/>
          <a:ln w="9525">
            <a:noFill/>
          </a:ln>
        </p:spPr>
        <p:txBody>
          <a:bodyPr wrap="square">
            <a:spAutoFit/>
          </a:bodyPr>
          <a:p>
            <a:pPr indent="0"/>
            <a:r>
              <a:rPr lang="en-US" altLang="zh-CN" sz="900" b="0">
                <a:ea typeface="宋体" panose="02010600030101010101" pitchFamily="2" charset="-122"/>
              </a:rPr>
              <a:t>        </a:t>
            </a:r>
            <a:r>
              <a:rPr lang="zh-CN" altLang="en-US" sz="900" b="0">
                <a:ea typeface="宋体" panose="02010600030101010101" pitchFamily="2" charset="-122"/>
              </a:rPr>
              <a:t>中国正致力于实施乡村振兴战略，日本在乡村振兴和智慧农业发展方面有着丰富的经验。双方可探讨在农业投资、贸易、动植物检疫、跨国经营、生物育种、生态环保、观光农业及农机装备、农产品加工及储运等领域的合作。</a:t>
            </a:r>
            <a:endParaRPr lang="zh-CN" altLang="en-US" sz="900" b="0">
              <a:ea typeface="宋体" panose="02010600030101010101" pitchFamily="2" charset="-122"/>
            </a:endParaRPr>
          </a:p>
        </p:txBody>
      </p:sp>
      <p:sp>
        <p:nvSpPr>
          <p:cNvPr id="39" name="矩形 2"/>
          <p:cNvSpPr/>
          <p:nvPr/>
        </p:nvSpPr>
        <p:spPr>
          <a:xfrm>
            <a:off x="4656455" y="4171950"/>
            <a:ext cx="4286250" cy="69024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ctr"/>
            <a:endParaRPr lang="zh-CN" altLang="en-US">
              <a:solidFill>
                <a:prstClr val="white"/>
              </a:solidFill>
            </a:endParaRPr>
          </a:p>
        </p:txBody>
      </p:sp>
      <p:sp>
        <p:nvSpPr>
          <p:cNvPr id="40" name="矩形 3"/>
          <p:cNvSpPr/>
          <p:nvPr/>
        </p:nvSpPr>
        <p:spPr>
          <a:xfrm>
            <a:off x="4817287" y="3943294"/>
            <a:ext cx="3884064" cy="347663"/>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p>
            <a:pPr algn="l"/>
            <a:r>
              <a:rPr lang="en-US" altLang="zh-CN" sz="1000" b="1" dirty="0">
                <a:solidFill>
                  <a:prstClr val="white"/>
                </a:solidFill>
                <a:latin typeface="微软雅黑" panose="020B0503020204020204" pitchFamily="34" charset="-122"/>
                <a:ea typeface="微软雅黑" panose="020B0503020204020204" pitchFamily="34" charset="-122"/>
                <a:sym typeface="+mn-ea"/>
              </a:rPr>
              <a:t>8. </a:t>
            </a:r>
            <a:r>
              <a:rPr lang="zh-CN" altLang="en-US" sz="1000" b="1" dirty="0">
                <a:solidFill>
                  <a:prstClr val="white"/>
                </a:solidFill>
                <a:latin typeface="微软雅黑" panose="020B0503020204020204" pitchFamily="34" charset="-122"/>
                <a:ea typeface="微软雅黑" panose="020B0503020204020204" pitchFamily="34" charset="-122"/>
                <a:sym typeface="+mn-ea"/>
              </a:rPr>
              <a:t>着眼“后疫情时代”全球经济治理，推动地区与多边领域合作</a:t>
            </a:r>
            <a:endParaRPr lang="zh-CN" altLang="en-US" sz="1000" b="1" dirty="0">
              <a:solidFill>
                <a:prstClr val="white"/>
              </a:solidFill>
              <a:latin typeface="微软雅黑" panose="020B0503020204020204" pitchFamily="34" charset="-122"/>
              <a:ea typeface="微软雅黑" panose="020B0503020204020204" pitchFamily="34" charset="-122"/>
              <a:sym typeface="+mn-ea"/>
            </a:endParaRPr>
          </a:p>
        </p:txBody>
      </p:sp>
      <p:sp>
        <p:nvSpPr>
          <p:cNvPr id="41" name="文本框 40"/>
          <p:cNvSpPr txBox="1"/>
          <p:nvPr/>
        </p:nvSpPr>
        <p:spPr>
          <a:xfrm>
            <a:off x="4664710" y="4324350"/>
            <a:ext cx="4224020" cy="506730"/>
          </a:xfrm>
          <a:prstGeom prst="rect">
            <a:avLst/>
          </a:prstGeom>
          <a:noFill/>
          <a:ln w="9525">
            <a:noFill/>
          </a:ln>
        </p:spPr>
        <p:txBody>
          <a:bodyPr wrap="square">
            <a:spAutoFit/>
          </a:bodyPr>
          <a:p>
            <a:pPr indent="0"/>
            <a:r>
              <a:rPr lang="en-US" sz="900" b="0">
                <a:ea typeface="宋体" panose="02010600030101010101" pitchFamily="2" charset="-122"/>
              </a:rPr>
              <a:t>        </a:t>
            </a:r>
            <a:r>
              <a:rPr lang="zh-CN" altLang="en-US" sz="900" b="0">
                <a:ea typeface="宋体" panose="02010600030101010101" pitchFamily="2" charset="-122"/>
              </a:rPr>
              <a:t>中日</a:t>
            </a:r>
            <a:r>
              <a:rPr sz="900" b="0">
                <a:ea typeface="宋体" panose="02010600030101010101" pitchFamily="2" charset="-122"/>
              </a:rPr>
              <a:t>双方应着眼“后疫情时代”全球经济治理，携手加强在区域和多边经贸问题上的沟通与合作，落实二十国集团领导人（G20）第15次峰会达成的经贸成果，以RCEP正式生效为契机积极推进中日韩FTA建设</a:t>
            </a:r>
            <a:r>
              <a:rPr lang="zh-CN" sz="900" b="0">
                <a:ea typeface="宋体" panose="02010600030101010101" pitchFamily="2" charset="-122"/>
              </a:rPr>
              <a:t>等。</a:t>
            </a:r>
            <a:endParaRPr lang="zh-CN" sz="900" b="0">
              <a:ea typeface="宋体" panose="02010600030101010101" pitchFamily="2" charset="-122"/>
            </a:endParaRPr>
          </a:p>
        </p:txBody>
      </p:sp>
      <p:pic>
        <p:nvPicPr>
          <p:cNvPr id="2097167" name="Picture 2"/>
          <p:cNvPicPr>
            <a:picLocks noChangeAspect="1" noChangeArrowheads="1"/>
          </p:cNvPicPr>
          <p:nvPr/>
        </p:nvPicPr>
        <p:blipFill>
          <a:blip r:embed="rId1"/>
          <a:srcRect/>
          <a:stretch>
            <a:fillRect/>
          </a:stretch>
        </p:blipFill>
        <p:spPr bwMode="auto">
          <a:xfrm>
            <a:off x="0" y="57150"/>
            <a:ext cx="5660390" cy="666750"/>
          </a:xfrm>
          <a:prstGeom prst="rect">
            <a:avLst/>
          </a:prstGeom>
          <a:noFill/>
          <a:ln>
            <a:noFill/>
          </a:ln>
          <a:effectLst/>
        </p:spPr>
      </p:pic>
      <p:sp>
        <p:nvSpPr>
          <p:cNvPr id="43" name="文本框 42"/>
          <p:cNvSpPr txBox="1"/>
          <p:nvPr/>
        </p:nvSpPr>
        <p:spPr>
          <a:xfrm>
            <a:off x="381000" y="209550"/>
            <a:ext cx="6249670" cy="368300"/>
          </a:xfrm>
          <a:prstGeom prst="rect">
            <a:avLst/>
          </a:prstGeom>
          <a:noFill/>
          <a:ln w="9525">
            <a:noFill/>
          </a:ln>
        </p:spPr>
        <p:txBody>
          <a:bodyPr wrap="square">
            <a:spAutoFit/>
          </a:bodyPr>
          <a:p>
            <a:pPr indent="0"/>
            <a:r>
              <a:rPr lang="zh-CN" b="1">
                <a:latin typeface="微软雅黑" panose="020B0503020204020204" pitchFamily="34" charset="-122"/>
                <a:ea typeface="微软雅黑" panose="020B0503020204020204" pitchFamily="34" charset="-122"/>
              </a:rPr>
              <a:t>（三）中日两国应携手推动以下领域的务实合作</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8631"/>
                                        </p:tgtEl>
                                        <p:attrNameLst>
                                          <p:attrName>style.visibility</p:attrName>
                                        </p:attrNameLst>
                                      </p:cBhvr>
                                      <p:to>
                                        <p:strVal val="visible"/>
                                      </p:to>
                                    </p:set>
                                    <p:animEffect transition="in" filter="barn(outVertical)">
                                      <p:cBhvr>
                                        <p:cTn id="7" dur="500"/>
                                        <p:tgtEl>
                                          <p:spTgt spid="104863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048630"/>
                                        </p:tgtEl>
                                        <p:attrNameLst>
                                          <p:attrName>style.visibility</p:attrName>
                                        </p:attrNameLst>
                                      </p:cBhvr>
                                      <p:to>
                                        <p:strVal val="visible"/>
                                      </p:to>
                                    </p:set>
                                    <p:anim calcmode="lin" valueType="num">
                                      <p:cBhvr additive="base">
                                        <p:cTn id="10" dur="500" fill="hold"/>
                                        <p:tgtEl>
                                          <p:spTgt spid="1048630"/>
                                        </p:tgtEl>
                                        <p:attrNameLst>
                                          <p:attrName>ppt_x</p:attrName>
                                        </p:attrNameLst>
                                      </p:cBhvr>
                                      <p:tavLst>
                                        <p:tav tm="0">
                                          <p:val>
                                            <p:strVal val="#ppt_x"/>
                                          </p:val>
                                        </p:tav>
                                        <p:tav tm="100000">
                                          <p:val>
                                            <p:strVal val="#ppt_x"/>
                                          </p:val>
                                        </p:tav>
                                      </p:tavLst>
                                    </p:anim>
                                    <p:anim calcmode="lin" valueType="num">
                                      <p:cBhvr additive="base">
                                        <p:cTn id="11" dur="500" fill="hold"/>
                                        <p:tgtEl>
                                          <p:spTgt spid="1048630"/>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outVertical)">
                                      <p:cBhvr>
                                        <p:cTn id="15" dur="500"/>
                                        <p:tgtEl>
                                          <p:spTgt spid="22"/>
                                        </p:tgtEl>
                                      </p:cBhvr>
                                    </p:animEffect>
                                  </p:childTnLst>
                                </p:cTn>
                              </p:par>
                              <p:par>
                                <p:cTn id="16" presetID="2" presetClass="entr" presetSubtype="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16" presetClass="entr" presetSubtype="37"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outVertical)">
                                      <p:cBhvr>
                                        <p:cTn id="23" dur="500"/>
                                        <p:tgtEl>
                                          <p:spTgt spid="25"/>
                                        </p:tgtEl>
                                      </p:cBhvr>
                                    </p:animEffect>
                                  </p:childTnLst>
                                </p:cTn>
                              </p:par>
                              <p:par>
                                <p:cTn id="24" presetID="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outVertical)">
                                      <p:cBhvr>
                                        <p:cTn id="31" dur="500"/>
                                        <p:tgtEl>
                                          <p:spTgt spid="28"/>
                                        </p:tgtEl>
                                      </p:cBhvr>
                                    </p:animEffect>
                                  </p:childTnLst>
                                </p:cTn>
                              </p:par>
                              <p:par>
                                <p:cTn id="32" presetID="2" presetClass="entr" presetSubtype="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0-#ppt_h/2"/>
                                          </p:val>
                                        </p:tav>
                                        <p:tav tm="100000">
                                          <p:val>
                                            <p:strVal val="#ppt_y"/>
                                          </p:val>
                                        </p:tav>
                                      </p:tavLst>
                                    </p:anim>
                                  </p:childTnLst>
                                </p:cTn>
                              </p:par>
                            </p:childTnLst>
                          </p:cTn>
                        </p:par>
                        <p:par>
                          <p:cTn id="36" fill="hold">
                            <p:stCondLst>
                              <p:cond delay="2000"/>
                            </p:stCondLst>
                            <p:childTnLst>
                              <p:par>
                                <p:cTn id="37" presetID="16" presetClass="entr" presetSubtype="37"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outVertical)">
                                      <p:cBhvr>
                                        <p:cTn id="39" dur="500"/>
                                        <p:tgtEl>
                                          <p:spTgt spid="31"/>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0-#ppt_h/2"/>
                                          </p:val>
                                        </p:tav>
                                        <p:tav tm="100000">
                                          <p:val>
                                            <p:strVal val="#ppt_y"/>
                                          </p:val>
                                        </p:tav>
                                      </p:tavLst>
                                    </p:anim>
                                  </p:childTnLst>
                                </p:cTn>
                              </p:par>
                            </p:childTnLst>
                          </p:cTn>
                        </p:par>
                        <p:par>
                          <p:cTn id="44" fill="hold">
                            <p:stCondLst>
                              <p:cond delay="2500"/>
                            </p:stCondLst>
                            <p:childTnLst>
                              <p:par>
                                <p:cTn id="45" presetID="16" presetClass="entr" presetSubtype="37"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outVertical)">
                                      <p:cBhvr>
                                        <p:cTn id="47" dur="500"/>
                                        <p:tgtEl>
                                          <p:spTgt spid="34"/>
                                        </p:tgtEl>
                                      </p:cBhvr>
                                    </p:animEffect>
                                  </p:childTnLst>
                                </p:cTn>
                              </p:par>
                              <p:par>
                                <p:cTn id="48" presetID="2" presetClass="entr" presetSubtype="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ppt_x"/>
                                          </p:val>
                                        </p:tav>
                                        <p:tav tm="100000">
                                          <p:val>
                                            <p:strVal val="#ppt_x"/>
                                          </p:val>
                                        </p:tav>
                                      </p:tavLst>
                                    </p:anim>
                                    <p:anim calcmode="lin" valueType="num">
                                      <p:cBhvr additive="base">
                                        <p:cTn id="51" dur="500" fill="hold"/>
                                        <p:tgtEl>
                                          <p:spTgt spid="33"/>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outVertical)">
                                      <p:cBhvr>
                                        <p:cTn id="55" dur="500"/>
                                        <p:tgtEl>
                                          <p:spTgt spid="37"/>
                                        </p:tgtEl>
                                      </p:cBhvr>
                                    </p:animEffect>
                                  </p:childTnLst>
                                </p:cTn>
                              </p:par>
                              <p:par>
                                <p:cTn id="56" presetID="2" presetClass="entr" presetSubtype="1"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500" fill="hold"/>
                                        <p:tgtEl>
                                          <p:spTgt spid="36"/>
                                        </p:tgtEl>
                                        <p:attrNameLst>
                                          <p:attrName>ppt_x</p:attrName>
                                        </p:attrNameLst>
                                      </p:cBhvr>
                                      <p:tavLst>
                                        <p:tav tm="0">
                                          <p:val>
                                            <p:strVal val="#ppt_x"/>
                                          </p:val>
                                        </p:tav>
                                        <p:tav tm="100000">
                                          <p:val>
                                            <p:strVal val="#ppt_x"/>
                                          </p:val>
                                        </p:tav>
                                      </p:tavLst>
                                    </p:anim>
                                    <p:anim calcmode="lin" valueType="num">
                                      <p:cBhvr additive="base">
                                        <p:cTn id="59" dur="500" fill="hold"/>
                                        <p:tgtEl>
                                          <p:spTgt spid="36"/>
                                        </p:tgtEl>
                                        <p:attrNameLst>
                                          <p:attrName>ppt_y</p:attrName>
                                        </p:attrNameLst>
                                      </p:cBhvr>
                                      <p:tavLst>
                                        <p:tav tm="0">
                                          <p:val>
                                            <p:strVal val="0-#ppt_h/2"/>
                                          </p:val>
                                        </p:tav>
                                        <p:tav tm="100000">
                                          <p:val>
                                            <p:strVal val="#ppt_y"/>
                                          </p:val>
                                        </p:tav>
                                      </p:tavLst>
                                    </p:anim>
                                  </p:childTnLst>
                                </p:cTn>
                              </p:par>
                            </p:childTnLst>
                          </p:cTn>
                        </p:par>
                        <p:par>
                          <p:cTn id="60" fill="hold">
                            <p:stCondLst>
                              <p:cond delay="3500"/>
                            </p:stCondLst>
                            <p:childTnLst>
                              <p:par>
                                <p:cTn id="61" presetID="16" presetClass="entr" presetSubtype="37"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arn(outVertical)">
                                      <p:cBhvr>
                                        <p:cTn id="63" dur="500"/>
                                        <p:tgtEl>
                                          <p:spTgt spid="40"/>
                                        </p:tgtEl>
                                      </p:cBhvr>
                                    </p:animEffect>
                                  </p:childTnLst>
                                </p:cTn>
                              </p:par>
                              <p:par>
                                <p:cTn id="64" presetID="2" presetClass="entr" presetSubtype="1"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ppt_x"/>
                                          </p:val>
                                        </p:tav>
                                        <p:tav tm="100000">
                                          <p:val>
                                            <p:strVal val="#ppt_x"/>
                                          </p:val>
                                        </p:tav>
                                      </p:tavLst>
                                    </p:anim>
                                    <p:anim calcmode="lin" valueType="num">
                                      <p:cBhvr additive="base">
                                        <p:cTn id="67"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1" grpId="0" bldLvl="0" animBg="1"/>
      <p:bldP spid="1048630" grpId="0" bldLvl="0" animBg="1"/>
      <p:bldP spid="22" grpId="0" bldLvl="0" animBg="1"/>
      <p:bldP spid="21" grpId="0" bldLvl="0" animBg="1"/>
      <p:bldP spid="25" grpId="0" bldLvl="0" animBg="1"/>
      <p:bldP spid="24" grpId="0" bldLvl="0" animBg="1"/>
      <p:bldP spid="28" grpId="0" bldLvl="0" animBg="1"/>
      <p:bldP spid="27" grpId="0" bldLvl="0" animBg="1"/>
      <p:bldP spid="31" grpId="0" bldLvl="0" animBg="1"/>
      <p:bldP spid="30" grpId="0" bldLvl="0" animBg="1"/>
      <p:bldP spid="34" grpId="0" bldLvl="0" animBg="1"/>
      <p:bldP spid="33" grpId="0" bldLvl="0" animBg="1"/>
      <p:bldP spid="37" grpId="0" bldLvl="0" animBg="1"/>
      <p:bldP spid="36" grpId="0" bldLvl="0" animBg="1"/>
      <p:bldP spid="40" grpId="0" bldLvl="0" animBg="1"/>
      <p:bldP spid="39" grpId="0" bldLvl="0" animBg="1"/>
    </p:bldLst>
  </p:timing>
</p:sld>
</file>

<file path=ppt/theme/theme1.xml><?xml version="1.0" encoding="utf-8"?>
<a:theme xmlns:a="http://schemas.openxmlformats.org/drawingml/2006/main" name="24-浅色-办公趣味-多彩">
  <a:themeElements>
    <a:clrScheme name="CLASSIC - Standart Office">
      <a:dk1>
        <a:srgbClr val="44546A"/>
      </a:dk1>
      <a:lt1>
        <a:sysClr val="window" lastClr="FFFFFF"/>
      </a:lt1>
      <a:dk2>
        <a:srgbClr val="8496B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lumMod val="60000"/>
              <a:lumOff val="40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6444</Words>
  <Application>WPS 演示</Application>
  <PresentationFormat/>
  <Paragraphs>193</Paragraphs>
  <Slides>17</Slides>
  <Notes>0</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17</vt:i4>
      </vt:variant>
    </vt:vector>
  </HeadingPairs>
  <TitlesOfParts>
    <vt:vector size="40" baseType="lpstr">
      <vt:lpstr>Arial</vt:lpstr>
      <vt:lpstr>宋体</vt:lpstr>
      <vt:lpstr>Wingdings</vt:lpstr>
      <vt:lpstr>Calibri</vt:lpstr>
      <vt:lpstr>Impact</vt:lpstr>
      <vt:lpstr>微软雅黑</vt:lpstr>
      <vt:lpstr>Calibri</vt:lpstr>
      <vt:lpstr>Calibri Light</vt:lpstr>
      <vt:lpstr>楷体</vt:lpstr>
      <vt:lpstr>Times New Roman</vt:lpstr>
      <vt:lpstr>仿宋</vt:lpstr>
      <vt:lpstr>方正大黑简体</vt:lpstr>
      <vt:lpstr>黑体</vt:lpstr>
      <vt:lpstr>Arial Unicode MS</vt:lpstr>
      <vt:lpstr>Wingdings</vt:lpstr>
      <vt:lpstr>Clear Sans Light</vt:lpstr>
      <vt:lpstr>Segoe Print</vt:lpstr>
      <vt:lpstr>Aller Light</vt:lpstr>
      <vt:lpstr>U.S. 101</vt:lpstr>
      <vt:lpstr>Roboto</vt:lpstr>
      <vt:lpstr>24-浅色-办公趣味-多彩</vt:lpstr>
      <vt:lpstr>清风素材 https://12sc.taobao.com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dell-pc</dc:creator>
  <cp:lastModifiedBy>微信用户</cp:lastModifiedBy>
  <cp:revision>34</cp:revision>
  <dcterms:created xsi:type="dcterms:W3CDTF">2021-05-10T00:44:00Z</dcterms:created>
  <dcterms:modified xsi:type="dcterms:W3CDTF">2022-03-27T23:17:55Z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EF0986FEB59C4C20A920AA4FD9F81610</vt:lpwstr>
  </property>
</Properties>
</file>